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3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3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38.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notesSlides/notesSlide4.xml" ContentType="application/vnd.openxmlformats-officedocument.presentationml.notesSlide+xml"/>
  <Override PartName="/ppt/theme/themeOverride32.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37.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3"/>
  </p:notesMasterIdLst>
  <p:sldIdLst>
    <p:sldId id="256" r:id="rId2"/>
    <p:sldId id="257" r:id="rId3"/>
    <p:sldId id="259" r:id="rId4"/>
    <p:sldId id="317" r:id="rId5"/>
    <p:sldId id="318" r:id="rId6"/>
    <p:sldId id="319" r:id="rId7"/>
    <p:sldId id="264" r:id="rId8"/>
    <p:sldId id="322" r:id="rId9"/>
    <p:sldId id="323" r:id="rId10"/>
    <p:sldId id="324" r:id="rId11"/>
    <p:sldId id="325" r:id="rId12"/>
    <p:sldId id="326" r:id="rId13"/>
    <p:sldId id="330" r:id="rId14"/>
    <p:sldId id="327" r:id="rId15"/>
    <p:sldId id="328" r:id="rId16"/>
    <p:sldId id="329" r:id="rId17"/>
    <p:sldId id="331" r:id="rId18"/>
    <p:sldId id="332" r:id="rId19"/>
    <p:sldId id="262" r:id="rId20"/>
    <p:sldId id="321" r:id="rId21"/>
    <p:sldId id="270"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33" r:id="rId35"/>
    <p:sldId id="334" r:id="rId36"/>
    <p:sldId id="335" r:id="rId37"/>
    <p:sldId id="336" r:id="rId38"/>
    <p:sldId id="337" r:id="rId39"/>
    <p:sldId id="338" r:id="rId40"/>
    <p:sldId id="339" r:id="rId41"/>
    <p:sldId id="340" r:id="rId42"/>
    <p:sldId id="342" r:id="rId43"/>
    <p:sldId id="343" r:id="rId44"/>
    <p:sldId id="344" r:id="rId45"/>
    <p:sldId id="345" r:id="rId46"/>
    <p:sldId id="346" r:id="rId47"/>
    <p:sldId id="347" r:id="rId48"/>
    <p:sldId id="348" r:id="rId49"/>
    <p:sldId id="350" r:id="rId50"/>
    <p:sldId id="351" r:id="rId51"/>
    <p:sldId id="349" r:id="rId52"/>
    <p:sldId id="352" r:id="rId53"/>
    <p:sldId id="353" r:id="rId54"/>
    <p:sldId id="354" r:id="rId55"/>
    <p:sldId id="356" r:id="rId56"/>
    <p:sldId id="355" r:id="rId57"/>
    <p:sldId id="357" r:id="rId58"/>
    <p:sldId id="358" r:id="rId59"/>
    <p:sldId id="359" r:id="rId60"/>
    <p:sldId id="360" r:id="rId61"/>
    <p:sldId id="36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38" autoAdjust="0"/>
  </p:normalViewPr>
  <p:slideViewPr>
    <p:cSldViewPr>
      <p:cViewPr>
        <p:scale>
          <a:sx n="78" d="100"/>
          <a:sy n="78" d="100"/>
        </p:scale>
        <p:origin x="-1740" y="-270"/>
      </p:cViewPr>
      <p:guideLst>
        <p:guide orient="horz" pos="2160"/>
        <p:guide pos="2880"/>
      </p:guideLst>
    </p:cSldViewPr>
  </p:slideViewPr>
  <p:outlineViewPr>
    <p:cViewPr>
      <p:scale>
        <a:sx n="33" d="100"/>
        <a:sy n="33" d="100"/>
      </p:scale>
      <p:origin x="0" y="1014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F551E-97F3-439F-8043-C2E9E66E7B1C}" type="datetimeFigureOut">
              <a:rPr lang="en-US" smtClean="0"/>
              <a:pPr/>
              <a:t>11/12/2011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F31D9-D556-4C5E-A84F-C3B2BD03B6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55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F31D9-D556-4C5E-A84F-C3B2BD03B67F}"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844870E-A9D7-45D5-8647-8DC4F5017182}" type="datetimeFigureOut">
              <a:rPr lang="en-US" smtClean="0"/>
              <a:pPr/>
              <a:t>11/12/2011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DC6301F-3138-4770-8055-ED1DBC6CCAE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pic>
        <p:nvPicPr>
          <p:cNvPr id="23558" name="Picture 6" descr="http://www.govindas.com.au/images/srimad-bhagavatam-cover-can.jpg"/>
          <p:cNvPicPr>
            <a:picLocks noChangeAspect="1" noChangeArrowheads="1"/>
          </p:cNvPicPr>
          <p:nvPr/>
        </p:nvPicPr>
        <p:blipFill>
          <a:blip r:embed="rId2" cstate="print"/>
          <a:srcRect/>
          <a:stretch>
            <a:fillRect/>
          </a:stretch>
        </p:blipFill>
        <p:spPr bwMode="auto">
          <a:xfrm>
            <a:off x="990600" y="0"/>
            <a:ext cx="2819400" cy="4572000"/>
          </a:xfrm>
          <a:prstGeom prst="rect">
            <a:avLst/>
          </a:prstGeom>
          <a:noFill/>
        </p:spPr>
      </p:pic>
      <p:sp>
        <p:nvSpPr>
          <p:cNvPr id="2" name="Title 1"/>
          <p:cNvSpPr>
            <a:spLocks noGrp="1"/>
          </p:cNvSpPr>
          <p:nvPr>
            <p:ph type="ctrTitle"/>
          </p:nvPr>
        </p:nvSpPr>
        <p:spPr>
          <a:xfrm>
            <a:off x="3048000" y="685800"/>
            <a:ext cx="6096000" cy="1089025"/>
          </a:xfrm>
        </p:spPr>
        <p:txBody>
          <a:bodyPr>
            <a:normAutofit fontScale="90000"/>
          </a:bodyPr>
          <a:lstStyle/>
          <a:p>
            <a:pPr algn="ctr"/>
            <a:r>
              <a:rPr lang="en-US" b="1" dirty="0" err="1" smtClean="0">
                <a:solidFill>
                  <a:srgbClr val="00B050"/>
                </a:solidFill>
                <a:effectLst>
                  <a:outerShdw blurRad="38100" dist="38100" dir="2700000" algn="tl">
                    <a:srgbClr val="000000">
                      <a:alpha val="43137"/>
                    </a:srgbClr>
                  </a:outerShdw>
                </a:effectLst>
                <a:latin typeface="Balaram" pitchFamily="2" charset="0"/>
              </a:rPr>
              <a:t>Srimad</a:t>
            </a:r>
            <a:r>
              <a:rPr lang="en-US" b="1" dirty="0" smtClean="0">
                <a:solidFill>
                  <a:srgbClr val="00B050"/>
                </a:solidFill>
                <a:effectLst>
                  <a:outerShdw blurRad="38100" dist="38100" dir="2700000" algn="tl">
                    <a:srgbClr val="000000">
                      <a:alpha val="43137"/>
                    </a:srgbClr>
                  </a:outerShdw>
                </a:effectLst>
                <a:latin typeface="Balaram" pitchFamily="2" charset="0"/>
              </a:rPr>
              <a:t> </a:t>
            </a:r>
            <a:r>
              <a:rPr lang="en-US" b="1" dirty="0" err="1" smtClean="0">
                <a:solidFill>
                  <a:srgbClr val="00B050"/>
                </a:solidFill>
                <a:effectLst>
                  <a:outerShdw blurRad="38100" dist="38100" dir="2700000" algn="tl">
                    <a:srgbClr val="000000">
                      <a:alpha val="43137"/>
                    </a:srgbClr>
                  </a:outerShdw>
                </a:effectLst>
                <a:latin typeface="Balaram" pitchFamily="2" charset="0"/>
              </a:rPr>
              <a:t>Bhagavtam</a:t>
            </a:r>
            <a:r>
              <a:rPr lang="en-US" b="1" dirty="0" smtClean="0">
                <a:solidFill>
                  <a:srgbClr val="00B050"/>
                </a:solidFill>
                <a:effectLst>
                  <a:outerShdw blurRad="38100" dist="38100" dir="2700000" algn="tl">
                    <a:srgbClr val="000000">
                      <a:alpha val="43137"/>
                    </a:srgbClr>
                  </a:outerShdw>
                </a:effectLst>
                <a:latin typeface="Balaram" pitchFamily="2" charset="0"/>
              </a:rPr>
              <a:t>  Summary </a:t>
            </a:r>
            <a:br>
              <a:rPr lang="en-US" b="1" dirty="0" smtClean="0">
                <a:solidFill>
                  <a:srgbClr val="00B050"/>
                </a:solidFill>
                <a:effectLst>
                  <a:outerShdw blurRad="38100" dist="38100" dir="2700000" algn="tl">
                    <a:srgbClr val="000000">
                      <a:alpha val="43137"/>
                    </a:srgbClr>
                  </a:outerShdw>
                </a:effectLst>
                <a:latin typeface="Balaram" pitchFamily="2" charset="0"/>
              </a:rPr>
            </a:br>
            <a:r>
              <a:rPr lang="en-US" b="1" dirty="0" smtClean="0">
                <a:solidFill>
                  <a:srgbClr val="00B050"/>
                </a:solidFill>
                <a:effectLst>
                  <a:outerShdw blurRad="38100" dist="38100" dir="2700000" algn="tl">
                    <a:srgbClr val="000000">
                      <a:alpha val="43137"/>
                    </a:srgbClr>
                  </a:outerShdw>
                </a:effectLst>
                <a:latin typeface="Balaram" pitchFamily="2" charset="0"/>
              </a:rPr>
              <a:t>1.10</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Subtitle 2"/>
          <p:cNvSpPr>
            <a:spLocks noGrp="1"/>
          </p:cNvSpPr>
          <p:nvPr>
            <p:ph type="subTitle" idx="1"/>
          </p:nvPr>
        </p:nvSpPr>
        <p:spPr>
          <a:xfrm>
            <a:off x="2209800" y="1676400"/>
            <a:ext cx="5181600" cy="4038600"/>
          </a:xfrm>
        </p:spPr>
        <p:txBody>
          <a:bodyPr>
            <a:normAutofit/>
          </a:bodyPr>
          <a:lstStyle/>
          <a:p>
            <a:endParaRPr lang="en-US" sz="2800" dirty="0" smtClean="0">
              <a:solidFill>
                <a:srgbClr val="0070C0"/>
              </a:solidFill>
              <a:latin typeface="Balaram" pitchFamily="2" charset="0"/>
            </a:endParaRPr>
          </a:p>
          <a:p>
            <a:pPr algn="ctr"/>
            <a:endParaRPr lang="en-US" sz="2800" b="1" dirty="0" smtClean="0">
              <a:solidFill>
                <a:srgbClr val="0070C0"/>
              </a:solidFill>
              <a:latin typeface="Balaram" pitchFamily="2" charset="0"/>
            </a:endParaRPr>
          </a:p>
          <a:p>
            <a:pPr algn="ctr"/>
            <a:r>
              <a:rPr lang="en-US" sz="2800" b="1" dirty="0" smtClean="0">
                <a:solidFill>
                  <a:srgbClr val="0070C0"/>
                </a:solidFill>
                <a:latin typeface="Balaram" pitchFamily="2" charset="0"/>
              </a:rPr>
              <a:t>Invocation prayers</a:t>
            </a:r>
          </a:p>
          <a:p>
            <a:pPr algn="ctr"/>
            <a:r>
              <a:rPr lang="en-US" sz="2800" b="1" dirty="0" smtClean="0">
                <a:solidFill>
                  <a:srgbClr val="0070C0"/>
                </a:solidFill>
                <a:latin typeface="Balaram" pitchFamily="2" charset="0"/>
              </a:rPr>
              <a:t>SB 1.10</a:t>
            </a:r>
          </a:p>
          <a:p>
            <a:pPr algn="ctr"/>
            <a:r>
              <a:rPr lang="en-US" sz="2800" b="1" dirty="0" smtClean="0">
                <a:solidFill>
                  <a:srgbClr val="0070C0"/>
                </a:solidFill>
                <a:latin typeface="Balaram" pitchFamily="2" charset="0"/>
              </a:rPr>
              <a:t>Summary</a:t>
            </a:r>
          </a:p>
        </p:txBody>
      </p:sp>
      <p:pic>
        <p:nvPicPr>
          <p:cNvPr id="23554" name="Picture 2" descr="http://www.rvc.edu/images/sb.jpg"/>
          <p:cNvPicPr>
            <a:picLocks noChangeAspect="1" noChangeArrowheads="1"/>
          </p:cNvPicPr>
          <p:nvPr/>
        </p:nvPicPr>
        <p:blipFill>
          <a:blip r:embed="rId3" cstate="print"/>
          <a:srcRect/>
          <a:stretch>
            <a:fillRect/>
          </a:stretch>
        </p:blipFill>
        <p:spPr bwMode="auto">
          <a:xfrm>
            <a:off x="6286500" y="1971675"/>
            <a:ext cx="2857500" cy="48863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1.10.4</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143000" y="1143000"/>
            <a:ext cx="8001000" cy="4800600"/>
          </a:xfrm>
        </p:spPr>
        <p:txBody>
          <a:bodyPr>
            <a:noAutofit/>
          </a:bodyPr>
          <a:lstStyle/>
          <a:p>
            <a:pPr>
              <a:buNone/>
            </a:pPr>
            <a:r>
              <a:rPr lang="en-US" sz="4000" b="1" i="1" dirty="0" smtClean="0">
                <a:solidFill>
                  <a:srgbClr val="00B050"/>
                </a:solidFill>
                <a:latin typeface="Balaram"/>
              </a:rPr>
              <a:t>During the reign of Maharaja </a:t>
            </a:r>
            <a:r>
              <a:rPr lang="en-US" sz="4000" b="1" i="1" dirty="0" err="1" smtClean="0">
                <a:solidFill>
                  <a:srgbClr val="00B050"/>
                </a:solidFill>
                <a:latin typeface="Balaram"/>
              </a:rPr>
              <a:t>Yudhiṣṭhira</a:t>
            </a:r>
            <a:r>
              <a:rPr lang="en-US" sz="4000" b="1" i="1" dirty="0" smtClean="0">
                <a:solidFill>
                  <a:srgbClr val="00B050"/>
                </a:solidFill>
                <a:latin typeface="Balaram"/>
              </a:rPr>
              <a:t>, the clouds showered all the water that people needed, and the earth produced all the necessities of man in profusion. Due to its fatty milk bag and cheerful attitude, the cow used to moisten the grazing ground with milk.</a:t>
            </a:r>
          </a:p>
          <a:p>
            <a:pPr>
              <a:buNone/>
            </a:pPr>
            <a:endParaRPr lang="en-US" sz="4000" b="1" i="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705600"/>
          </a:xfrm>
        </p:spPr>
        <p:txBody>
          <a:bodyPr>
            <a:noAutofit/>
          </a:bodyPr>
          <a:lstStyle/>
          <a:p>
            <a:r>
              <a:rPr lang="en-US" sz="2800" b="1" dirty="0" smtClean="0">
                <a:solidFill>
                  <a:srgbClr val="00B050"/>
                </a:solidFill>
                <a:latin typeface="Balaram"/>
              </a:rPr>
              <a:t>The basic principle of economic development is centered on land and cows.</a:t>
            </a:r>
          </a:p>
          <a:p>
            <a:r>
              <a:rPr lang="en-US" sz="2800" b="1" dirty="0" smtClean="0">
                <a:solidFill>
                  <a:srgbClr val="00B050"/>
                </a:solidFill>
                <a:latin typeface="Balaram"/>
              </a:rPr>
              <a:t>We are all creatures of material nature. In the </a:t>
            </a:r>
            <a:r>
              <a:rPr lang="en-US" sz="2800" b="1" dirty="0" err="1" smtClean="0">
                <a:solidFill>
                  <a:srgbClr val="00B050"/>
                </a:solidFill>
                <a:latin typeface="Balaram"/>
              </a:rPr>
              <a:t>Bhagavad-gita</a:t>
            </a:r>
            <a:r>
              <a:rPr lang="en-US" sz="2800" b="1" dirty="0" smtClean="0">
                <a:solidFill>
                  <a:srgbClr val="00B050"/>
                </a:solidFill>
                <a:latin typeface="Balaram"/>
              </a:rPr>
              <a:t> it is said that the Lord Himself is the seed-giving father and material nature is the mother of all living beings in all shapes. Thus mother material nature has enough foodstuff both for animals and for men, by the grace of the Father Almighty, Sri </a:t>
            </a:r>
            <a:r>
              <a:rPr lang="en-US" sz="2800" b="1" dirty="0" err="1" smtClean="0">
                <a:solidFill>
                  <a:srgbClr val="00B050"/>
                </a:solidFill>
                <a:latin typeface="Balaram"/>
              </a:rPr>
              <a:t>Krsna</a:t>
            </a:r>
            <a:r>
              <a:rPr lang="en-US" sz="2800" b="1" dirty="0" smtClean="0">
                <a:solidFill>
                  <a:srgbClr val="00B050"/>
                </a:solidFill>
                <a:latin typeface="Balaram"/>
              </a:rPr>
              <a:t>. The human being is the elder brother of all other living beings. He is endowed with intelligence more powerful than animals for realizing the course of nature and the indications of the Almighty Father. Human civilizations should depend on the production of material nature without artificially attempting economic development to turn the world into a chaos of artificial greed and power only for the purpose of artificial luxuries and sense gratification. This is but the  life of dogs and hogs.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70C0"/>
                </a:solidFill>
                <a:effectLst>
                  <a:outerShdw blurRad="38100" dist="38100" dir="2700000" algn="tl">
                    <a:srgbClr val="FFFFFF"/>
                  </a:outerShdw>
                </a:effectLst>
                <a:latin typeface="Balaram" pitchFamily="2" charset="0"/>
              </a:rPr>
              <a:t>SB. 1.10.5-6</a:t>
            </a:r>
            <a:endParaRPr lang="en-US" sz="3600" dirty="0">
              <a:solidFill>
                <a:srgbClr val="0070C0"/>
              </a:solidFill>
              <a:latin typeface="Balaram" pitchFamily="2" charset="0"/>
            </a:endParaRPr>
          </a:p>
        </p:txBody>
      </p:sp>
      <p:sp>
        <p:nvSpPr>
          <p:cNvPr id="3" name="Content Placeholder 2"/>
          <p:cNvSpPr>
            <a:spLocks noGrp="1"/>
          </p:cNvSpPr>
          <p:nvPr>
            <p:ph idx="1"/>
          </p:nvPr>
        </p:nvSpPr>
        <p:spPr>
          <a:xfrm>
            <a:off x="1143000" y="1143000"/>
            <a:ext cx="8001000" cy="4800600"/>
          </a:xfrm>
        </p:spPr>
        <p:txBody>
          <a:bodyPr>
            <a:noAutofit/>
          </a:bodyPr>
          <a:lstStyle/>
          <a:p>
            <a:pPr algn="just">
              <a:buNone/>
            </a:pPr>
            <a:r>
              <a:rPr lang="en-US" sz="4000" b="1" i="1" dirty="0" smtClean="0">
                <a:solidFill>
                  <a:srgbClr val="00B050"/>
                </a:solidFill>
                <a:latin typeface="Balaram"/>
              </a:rPr>
              <a:t>The rivers, oceans, hills, mountains, forests, creepers and active drugs, in every season, paid their tax quota to the King in profusion.</a:t>
            </a:r>
          </a:p>
          <a:p>
            <a:pPr algn="ctr">
              <a:buNone/>
            </a:pPr>
            <a:r>
              <a:rPr lang="en-US" sz="4000" b="1" i="1" dirty="0" smtClean="0">
                <a:solidFill>
                  <a:srgbClr val="00B050"/>
                </a:solidFill>
                <a:latin typeface="Balaram"/>
              </a:rPr>
              <a:t>****</a:t>
            </a:r>
          </a:p>
          <a:p>
            <a:pPr algn="just">
              <a:buNone/>
            </a:pPr>
            <a:r>
              <a:rPr lang="en-US" sz="4000" b="1" i="1" dirty="0" smtClean="0">
                <a:solidFill>
                  <a:srgbClr val="00B050"/>
                </a:solidFill>
                <a:latin typeface="Balaram"/>
              </a:rPr>
              <a:t>Because of the King's having no enemy, the living beings were not at any time disturbed by mental agonies, diseases, or excessive heat or cold.</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705600"/>
          </a:xfrm>
        </p:spPr>
        <p:txBody>
          <a:bodyPr>
            <a:noAutofit/>
          </a:bodyPr>
          <a:lstStyle/>
          <a:p>
            <a:pPr>
              <a:buNone/>
            </a:pPr>
            <a:endParaRPr lang="en-US" sz="3600" b="1" dirty="0" smtClean="0">
              <a:solidFill>
                <a:srgbClr val="00B050"/>
              </a:solidFill>
              <a:latin typeface="Balaram"/>
            </a:endParaRPr>
          </a:p>
          <a:p>
            <a:pPr>
              <a:buNone/>
            </a:pPr>
            <a:r>
              <a:rPr lang="en-US" sz="3600" b="1" dirty="0" smtClean="0">
                <a:solidFill>
                  <a:srgbClr val="00B050"/>
                </a:solidFill>
                <a:latin typeface="Balaram"/>
              </a:rPr>
              <a:t>The </a:t>
            </a:r>
            <a:r>
              <a:rPr lang="en-US" sz="3600" b="1" dirty="0" smtClean="0">
                <a:solidFill>
                  <a:srgbClr val="00B050"/>
                </a:solidFill>
                <a:latin typeface="Balaram"/>
              </a:rPr>
              <a:t>secret to success is to take refuge under the protection of the Supreme Lord. Without His sanction, nothing can be possible. To make economic development by our own endeavors on the strength of tools and machinery is not all. The sanction of the Supreme Lord must be there, otherwise despite all instrumental arrangements everything will be unsuccessful. The ultimate cause of success is the </a:t>
            </a:r>
            <a:r>
              <a:rPr lang="en-US" sz="3600" b="1" dirty="0" err="1" smtClean="0">
                <a:solidFill>
                  <a:srgbClr val="00B050"/>
                </a:solidFill>
                <a:latin typeface="Balaram"/>
              </a:rPr>
              <a:t>daiva</a:t>
            </a:r>
            <a:r>
              <a:rPr lang="en-US" sz="3600" b="1" dirty="0" smtClean="0">
                <a:solidFill>
                  <a:srgbClr val="00B050"/>
                </a:solidFill>
                <a:latin typeface="Balaram"/>
              </a:rPr>
              <a:t>, the Supreme.</a:t>
            </a:r>
          </a:p>
          <a:p>
            <a:pPr>
              <a:buNone/>
            </a:pPr>
            <a:endParaRPr lang="en-US" sz="3600" b="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705600"/>
          </a:xfrm>
        </p:spPr>
        <p:txBody>
          <a:bodyPr>
            <a:noAutofit/>
          </a:bodyPr>
          <a:lstStyle/>
          <a:p>
            <a:r>
              <a:rPr lang="en-US" sz="2800" b="1" dirty="0" smtClean="0">
                <a:solidFill>
                  <a:srgbClr val="00B050"/>
                </a:solidFill>
                <a:latin typeface="Balaram"/>
              </a:rPr>
              <a:t>There is a proverb in Bengali that a bad king spoils the kingdom and a bad housewife spoils the family. This truth is applicable here also. Because the King was pious and obedient to the Lord and sages, because he was no one's enemy and because he was a recognized agent of the Lord and therefore protected by Him, all the citizens under the King's protection were, so to speak, directly protected by the Lord and His authorized agents. Unless one is pious and recognized by the Lord, he cannot make others happy who are under his care.</a:t>
            </a:r>
          </a:p>
          <a:p>
            <a:r>
              <a:rPr lang="en-US" sz="2800" b="1" dirty="0" smtClean="0">
                <a:solidFill>
                  <a:srgbClr val="00B050"/>
                </a:solidFill>
                <a:latin typeface="Balaram"/>
              </a:rPr>
              <a:t>There is full cooperation between man and God and man and nature, and this conscious cooperation between man and God and man and nature, as exemplified by King </a:t>
            </a:r>
            <a:r>
              <a:rPr lang="en-US" sz="2800" b="1" dirty="0" err="1" smtClean="0">
                <a:solidFill>
                  <a:srgbClr val="00B050"/>
                </a:solidFill>
                <a:latin typeface="Balaram"/>
              </a:rPr>
              <a:t>Yudhiṣṭhira</a:t>
            </a:r>
            <a:r>
              <a:rPr lang="en-US" sz="2800" b="1" dirty="0" smtClean="0">
                <a:solidFill>
                  <a:srgbClr val="00B050"/>
                </a:solidFill>
                <a:latin typeface="Balaram"/>
              </a:rPr>
              <a:t>, can bring about happiness, peace and prosperity in the world. The attitude of exploiting one another, the custom of the day, will only bring misery.</a:t>
            </a:r>
          </a:p>
          <a:p>
            <a:endParaRPr lang="en-US" sz="2800" b="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70C0"/>
                </a:solidFill>
                <a:effectLst>
                  <a:outerShdw blurRad="38100" dist="38100" dir="2700000" algn="tl">
                    <a:srgbClr val="FFFFFF"/>
                  </a:outerShdw>
                </a:effectLst>
                <a:latin typeface="Balaram" pitchFamily="2" charset="0"/>
              </a:rPr>
              <a:t>SB. 1.10.7-8</a:t>
            </a:r>
            <a:endParaRPr lang="en-US" sz="3600" dirty="0">
              <a:solidFill>
                <a:srgbClr val="0070C0"/>
              </a:solidFill>
              <a:latin typeface="Balaram" pitchFamily="2" charset="0"/>
            </a:endParaRPr>
          </a:p>
        </p:txBody>
      </p:sp>
      <p:sp>
        <p:nvSpPr>
          <p:cNvPr id="3" name="Content Placeholder 2"/>
          <p:cNvSpPr>
            <a:spLocks noGrp="1"/>
          </p:cNvSpPr>
          <p:nvPr>
            <p:ph idx="1"/>
          </p:nvPr>
        </p:nvSpPr>
        <p:spPr>
          <a:xfrm>
            <a:off x="1143000" y="1143000"/>
            <a:ext cx="8001000" cy="5105400"/>
          </a:xfrm>
        </p:spPr>
        <p:txBody>
          <a:bodyPr>
            <a:noAutofit/>
          </a:bodyPr>
          <a:lstStyle/>
          <a:p>
            <a:pPr algn="just">
              <a:buNone/>
            </a:pPr>
            <a:r>
              <a:rPr lang="en-US" sz="3600" b="1" i="1" dirty="0" smtClean="0">
                <a:solidFill>
                  <a:srgbClr val="00B050"/>
                </a:solidFill>
                <a:latin typeface="Balaram"/>
              </a:rPr>
              <a:t>Sri </a:t>
            </a:r>
            <a:r>
              <a:rPr lang="en-US" sz="3600" b="1" i="1" dirty="0" err="1" smtClean="0">
                <a:solidFill>
                  <a:srgbClr val="00B050"/>
                </a:solidFill>
                <a:latin typeface="Balaram"/>
              </a:rPr>
              <a:t>Hari</a:t>
            </a:r>
            <a:r>
              <a:rPr lang="en-US" sz="3600" b="1" i="1" dirty="0" smtClean="0">
                <a:solidFill>
                  <a:srgbClr val="00B050"/>
                </a:solidFill>
                <a:latin typeface="Balaram"/>
              </a:rPr>
              <a:t>, Lord Sri </a:t>
            </a:r>
            <a:r>
              <a:rPr lang="en-US" sz="3600" b="1" i="1" dirty="0" err="1" smtClean="0">
                <a:solidFill>
                  <a:srgbClr val="00B050"/>
                </a:solidFill>
                <a:latin typeface="Balaram"/>
              </a:rPr>
              <a:t>Kṛṣṇa</a:t>
            </a:r>
            <a:r>
              <a:rPr lang="en-US" sz="3600" b="1" i="1" dirty="0" smtClean="0">
                <a:solidFill>
                  <a:srgbClr val="00B050"/>
                </a:solidFill>
                <a:latin typeface="Balaram"/>
              </a:rPr>
              <a:t>, resided at </a:t>
            </a:r>
            <a:r>
              <a:rPr lang="en-US" sz="3600" b="1" i="1" dirty="0" err="1" smtClean="0">
                <a:solidFill>
                  <a:srgbClr val="00B050"/>
                </a:solidFill>
                <a:latin typeface="Balaram"/>
              </a:rPr>
              <a:t>Hastinapura</a:t>
            </a:r>
            <a:r>
              <a:rPr lang="en-US" sz="3600" b="1" i="1" dirty="0" smtClean="0">
                <a:solidFill>
                  <a:srgbClr val="00B050"/>
                </a:solidFill>
                <a:latin typeface="Balaram"/>
              </a:rPr>
              <a:t> for a few months to pacify His relatives and please His own sister [</a:t>
            </a:r>
            <a:r>
              <a:rPr lang="en-US" sz="3600" b="1" i="1" dirty="0" err="1" smtClean="0">
                <a:solidFill>
                  <a:srgbClr val="00B050"/>
                </a:solidFill>
                <a:latin typeface="Balaram"/>
              </a:rPr>
              <a:t>Subhadra</a:t>
            </a:r>
            <a:r>
              <a:rPr lang="en-US" sz="3600" b="1" i="1" dirty="0" smtClean="0">
                <a:solidFill>
                  <a:srgbClr val="00B050"/>
                </a:solidFill>
                <a:latin typeface="Balaram"/>
              </a:rPr>
              <a:t>].</a:t>
            </a:r>
          </a:p>
          <a:p>
            <a:pPr algn="ctr">
              <a:buNone/>
            </a:pPr>
            <a:r>
              <a:rPr lang="en-US" sz="3600" b="1" i="1" dirty="0" smtClean="0">
                <a:solidFill>
                  <a:srgbClr val="00B050"/>
                </a:solidFill>
                <a:latin typeface="Balaram"/>
              </a:rPr>
              <a:t>****</a:t>
            </a:r>
          </a:p>
          <a:p>
            <a:pPr algn="just">
              <a:buNone/>
            </a:pPr>
            <a:r>
              <a:rPr lang="en-US" sz="3600" b="1" i="1" dirty="0" smtClean="0">
                <a:solidFill>
                  <a:srgbClr val="00B050"/>
                </a:solidFill>
                <a:latin typeface="Balaram"/>
              </a:rPr>
              <a:t>Afterwards, when the Lord asked permission to depart and the King gave it, the Lord offered His respects to Maharaja </a:t>
            </a:r>
            <a:r>
              <a:rPr lang="en-US" sz="3600" b="1" i="1" dirty="0" err="1" smtClean="0">
                <a:solidFill>
                  <a:srgbClr val="00B050"/>
                </a:solidFill>
                <a:latin typeface="Balaram"/>
              </a:rPr>
              <a:t>Yudhiṣṭhira</a:t>
            </a:r>
            <a:r>
              <a:rPr lang="en-US" sz="3600" b="1" i="1" dirty="0" smtClean="0">
                <a:solidFill>
                  <a:srgbClr val="00B050"/>
                </a:solidFill>
                <a:latin typeface="Balaram"/>
              </a:rPr>
              <a:t> by bowing down at his feet, and the King embraced Him. After this the Lord, being embraced by others and receiving their </a:t>
            </a:r>
            <a:r>
              <a:rPr lang="en-US" sz="3600" b="1" i="1" dirty="0" err="1" smtClean="0">
                <a:solidFill>
                  <a:srgbClr val="00B050"/>
                </a:solidFill>
                <a:latin typeface="Balaram"/>
              </a:rPr>
              <a:t>obeisances</a:t>
            </a:r>
            <a:r>
              <a:rPr lang="en-US" sz="3600" b="1" i="1" dirty="0" smtClean="0">
                <a:solidFill>
                  <a:srgbClr val="00B050"/>
                </a:solidFill>
                <a:latin typeface="Balaram"/>
              </a:rPr>
              <a:t>, got into His chariot.</a:t>
            </a:r>
          </a:p>
          <a:p>
            <a:pPr>
              <a:buNone/>
            </a:pPr>
            <a:endParaRPr lang="en-US" sz="3600" b="1" i="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705600"/>
          </a:xfrm>
        </p:spPr>
        <p:txBody>
          <a:bodyPr>
            <a:noAutofit/>
          </a:bodyPr>
          <a:lstStyle/>
          <a:p>
            <a:r>
              <a:rPr lang="en-US" b="1" dirty="0" smtClean="0">
                <a:solidFill>
                  <a:srgbClr val="00B050"/>
                </a:solidFill>
                <a:latin typeface="Balaram"/>
              </a:rPr>
              <a:t>The Lord is always pleased to satisfy His devotees in any capacity. Only His devotees can play the parts of His relatives.</a:t>
            </a:r>
          </a:p>
          <a:p>
            <a:r>
              <a:rPr lang="en-US" b="1" dirty="0" smtClean="0">
                <a:solidFill>
                  <a:srgbClr val="00B050"/>
                </a:solidFill>
                <a:latin typeface="Balaram"/>
              </a:rPr>
              <a:t>Maharaja </a:t>
            </a:r>
            <a:r>
              <a:rPr lang="en-US" b="1" dirty="0" err="1" smtClean="0">
                <a:solidFill>
                  <a:srgbClr val="00B050"/>
                </a:solidFill>
                <a:latin typeface="Balaram"/>
              </a:rPr>
              <a:t>Yudhiṣṭhira</a:t>
            </a:r>
            <a:r>
              <a:rPr lang="en-US" b="1" dirty="0" smtClean="0">
                <a:solidFill>
                  <a:srgbClr val="00B050"/>
                </a:solidFill>
                <a:latin typeface="Balaram"/>
              </a:rPr>
              <a:t> was the elder cousin of Lord </a:t>
            </a:r>
            <a:r>
              <a:rPr lang="en-US" b="1" dirty="0" err="1" smtClean="0">
                <a:solidFill>
                  <a:srgbClr val="00B050"/>
                </a:solidFill>
                <a:latin typeface="Balaram"/>
              </a:rPr>
              <a:t>Kṛṣṇa</a:t>
            </a:r>
            <a:r>
              <a:rPr lang="en-US" b="1" dirty="0" smtClean="0">
                <a:solidFill>
                  <a:srgbClr val="00B050"/>
                </a:solidFill>
                <a:latin typeface="Balaram"/>
              </a:rPr>
              <a:t>, and therefore while departing from him the Lord bowed down at the King's feet. The King embraced Him as a younger brother, although the King knew perfectly well that </a:t>
            </a:r>
            <a:r>
              <a:rPr lang="en-US" b="1" dirty="0" err="1" smtClean="0">
                <a:solidFill>
                  <a:srgbClr val="00B050"/>
                </a:solidFill>
                <a:latin typeface="Balaram"/>
              </a:rPr>
              <a:t>Kṛṣṇa</a:t>
            </a:r>
            <a:r>
              <a:rPr lang="en-US" b="1" dirty="0" smtClean="0">
                <a:solidFill>
                  <a:srgbClr val="00B050"/>
                </a:solidFill>
                <a:latin typeface="Balaram"/>
              </a:rPr>
              <a:t> is the Supreme Personality of Godhead. The Lord takes pleasure when some of His devotees accept Him as less important in terms of love. No one is greater than or equal to the Lord, but He takes pleasure in being treated as younger than His devotees. These are all transcendental pastimes of the Lord. The </a:t>
            </a:r>
            <a:r>
              <a:rPr lang="en-US" b="1" dirty="0" err="1" smtClean="0">
                <a:solidFill>
                  <a:srgbClr val="00B050"/>
                </a:solidFill>
                <a:latin typeface="Balaram"/>
              </a:rPr>
              <a:t>impersonalist</a:t>
            </a:r>
            <a:r>
              <a:rPr lang="en-US" b="1" dirty="0" smtClean="0">
                <a:solidFill>
                  <a:srgbClr val="00B050"/>
                </a:solidFill>
                <a:latin typeface="Balaram"/>
              </a:rPr>
              <a:t> cannot enter into the supernatural roles played by the devotee of the Lord.</a:t>
            </a:r>
          </a:p>
          <a:p>
            <a:pPr>
              <a:buNone/>
            </a:pPr>
            <a:endParaRPr lang="en-US" b="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70C0"/>
                </a:solidFill>
                <a:effectLst>
                  <a:outerShdw blurRad="38100" dist="38100" dir="2700000" algn="tl">
                    <a:srgbClr val="FFFFFF"/>
                  </a:outerShdw>
                </a:effectLst>
                <a:latin typeface="Balaram" pitchFamily="2" charset="0"/>
              </a:rPr>
              <a:t>SB. 1.10.9-10</a:t>
            </a:r>
            <a:endParaRPr lang="en-US" sz="3600" dirty="0">
              <a:solidFill>
                <a:srgbClr val="0070C0"/>
              </a:solidFill>
              <a:latin typeface="Balaram" pitchFamily="2" charset="0"/>
            </a:endParaRPr>
          </a:p>
        </p:txBody>
      </p:sp>
      <p:sp>
        <p:nvSpPr>
          <p:cNvPr id="3" name="Content Placeholder 2"/>
          <p:cNvSpPr>
            <a:spLocks noGrp="1"/>
          </p:cNvSpPr>
          <p:nvPr>
            <p:ph idx="1"/>
          </p:nvPr>
        </p:nvSpPr>
        <p:spPr>
          <a:xfrm>
            <a:off x="1143000" y="1143000"/>
            <a:ext cx="8001000" cy="5105400"/>
          </a:xfrm>
        </p:spPr>
        <p:txBody>
          <a:bodyPr>
            <a:noAutofit/>
          </a:bodyPr>
          <a:lstStyle/>
          <a:p>
            <a:pPr>
              <a:buNone/>
            </a:pPr>
            <a:r>
              <a:rPr lang="en-US" sz="4000" b="1" i="1" dirty="0" smtClean="0">
                <a:solidFill>
                  <a:srgbClr val="00B050"/>
                </a:solidFill>
                <a:latin typeface="Balaram"/>
              </a:rPr>
              <a:t>At that time </a:t>
            </a:r>
            <a:r>
              <a:rPr lang="en-US" sz="4000" b="1" i="1" dirty="0" err="1" smtClean="0">
                <a:solidFill>
                  <a:srgbClr val="00B050"/>
                </a:solidFill>
                <a:latin typeface="Balaram"/>
              </a:rPr>
              <a:t>Subhadra</a:t>
            </a:r>
            <a:r>
              <a:rPr lang="en-US" sz="4000" b="1" i="1" dirty="0" smtClean="0">
                <a:solidFill>
                  <a:srgbClr val="00B050"/>
                </a:solidFill>
                <a:latin typeface="Balaram"/>
              </a:rPr>
              <a:t>, </a:t>
            </a:r>
            <a:r>
              <a:rPr lang="en-US" sz="4000" b="1" i="1" dirty="0" err="1" smtClean="0">
                <a:solidFill>
                  <a:srgbClr val="00B050"/>
                </a:solidFill>
                <a:latin typeface="Balaram"/>
              </a:rPr>
              <a:t>Draupadi</a:t>
            </a:r>
            <a:r>
              <a:rPr lang="en-US" sz="4000" b="1" i="1" dirty="0" smtClean="0">
                <a:solidFill>
                  <a:srgbClr val="00B050"/>
                </a:solidFill>
                <a:latin typeface="Balaram"/>
              </a:rPr>
              <a:t>, </a:t>
            </a:r>
            <a:r>
              <a:rPr lang="en-US" sz="4000" b="1" i="1" dirty="0" err="1" smtClean="0">
                <a:solidFill>
                  <a:srgbClr val="00B050"/>
                </a:solidFill>
                <a:latin typeface="Balaram"/>
              </a:rPr>
              <a:t>Kunti</a:t>
            </a:r>
            <a:r>
              <a:rPr lang="en-US" sz="4000" b="1" i="1" dirty="0" smtClean="0">
                <a:solidFill>
                  <a:srgbClr val="00B050"/>
                </a:solidFill>
                <a:latin typeface="Balaram"/>
              </a:rPr>
              <a:t>, </a:t>
            </a:r>
            <a:r>
              <a:rPr lang="en-US" sz="4000" b="1" i="1" dirty="0" err="1" smtClean="0">
                <a:solidFill>
                  <a:srgbClr val="00B050"/>
                </a:solidFill>
                <a:latin typeface="Balaram"/>
              </a:rPr>
              <a:t>Uttara</a:t>
            </a:r>
            <a:r>
              <a:rPr lang="en-US" sz="4000" b="1" i="1" dirty="0" smtClean="0">
                <a:solidFill>
                  <a:srgbClr val="00B050"/>
                </a:solidFill>
                <a:latin typeface="Balaram"/>
              </a:rPr>
              <a:t>, </a:t>
            </a:r>
            <a:r>
              <a:rPr lang="en-US" sz="4000" b="1" i="1" dirty="0" err="1" smtClean="0">
                <a:solidFill>
                  <a:srgbClr val="00B050"/>
                </a:solidFill>
                <a:latin typeface="Balaram"/>
              </a:rPr>
              <a:t>Gandhari</a:t>
            </a:r>
            <a:r>
              <a:rPr lang="en-US" sz="4000" b="1" i="1" dirty="0" smtClean="0">
                <a:solidFill>
                  <a:srgbClr val="00B050"/>
                </a:solidFill>
                <a:latin typeface="Balaram"/>
              </a:rPr>
              <a:t>, </a:t>
            </a:r>
            <a:r>
              <a:rPr lang="en-US" sz="4000" b="1" i="1" dirty="0" err="1" smtClean="0">
                <a:solidFill>
                  <a:srgbClr val="00B050"/>
                </a:solidFill>
                <a:latin typeface="Balaram"/>
              </a:rPr>
              <a:t>Dhrtarastra,Yuyutsu</a:t>
            </a:r>
            <a:r>
              <a:rPr lang="en-US" sz="4000" b="1" i="1" dirty="0" smtClean="0">
                <a:solidFill>
                  <a:srgbClr val="00B050"/>
                </a:solidFill>
                <a:latin typeface="Balaram"/>
              </a:rPr>
              <a:t>, </a:t>
            </a:r>
            <a:r>
              <a:rPr lang="en-US" sz="4000" b="1" i="1" dirty="0" err="1" smtClean="0">
                <a:solidFill>
                  <a:srgbClr val="00B050"/>
                </a:solidFill>
                <a:latin typeface="Balaram"/>
              </a:rPr>
              <a:t>Krpacarya</a:t>
            </a:r>
            <a:r>
              <a:rPr lang="en-US" sz="4000" b="1" i="1" dirty="0" smtClean="0">
                <a:solidFill>
                  <a:srgbClr val="00B050"/>
                </a:solidFill>
                <a:latin typeface="Balaram"/>
              </a:rPr>
              <a:t>, </a:t>
            </a:r>
            <a:r>
              <a:rPr lang="en-US" sz="4000" b="1" i="1" dirty="0" err="1" smtClean="0">
                <a:solidFill>
                  <a:srgbClr val="00B050"/>
                </a:solidFill>
                <a:latin typeface="Balaram"/>
              </a:rPr>
              <a:t>Nakula</a:t>
            </a:r>
            <a:r>
              <a:rPr lang="en-US" sz="4000" b="1" i="1" dirty="0" smtClean="0">
                <a:solidFill>
                  <a:srgbClr val="00B050"/>
                </a:solidFill>
                <a:latin typeface="Balaram"/>
              </a:rPr>
              <a:t>, </a:t>
            </a:r>
            <a:r>
              <a:rPr lang="en-US" sz="4000" b="1" i="1" dirty="0" err="1" smtClean="0">
                <a:solidFill>
                  <a:srgbClr val="00B050"/>
                </a:solidFill>
                <a:latin typeface="Balaram"/>
              </a:rPr>
              <a:t>Sahadeva</a:t>
            </a:r>
            <a:r>
              <a:rPr lang="en-US" sz="4000" b="1" i="1" dirty="0" smtClean="0">
                <a:solidFill>
                  <a:srgbClr val="00B050"/>
                </a:solidFill>
                <a:latin typeface="Balaram"/>
              </a:rPr>
              <a:t>, </a:t>
            </a:r>
            <a:r>
              <a:rPr lang="en-US" sz="4000" b="1" i="1" dirty="0" err="1" smtClean="0">
                <a:solidFill>
                  <a:srgbClr val="00B050"/>
                </a:solidFill>
                <a:latin typeface="Balaram"/>
              </a:rPr>
              <a:t>Bhimasena</a:t>
            </a:r>
            <a:r>
              <a:rPr lang="en-US" sz="4000" b="1" i="1" dirty="0" smtClean="0">
                <a:solidFill>
                  <a:srgbClr val="00B050"/>
                </a:solidFill>
                <a:latin typeface="Balaram"/>
              </a:rPr>
              <a:t>, </a:t>
            </a:r>
            <a:r>
              <a:rPr lang="en-US" sz="4000" b="1" i="1" dirty="0" err="1" smtClean="0">
                <a:solidFill>
                  <a:srgbClr val="00B050"/>
                </a:solidFill>
                <a:latin typeface="Balaram"/>
              </a:rPr>
              <a:t>Dhaumya</a:t>
            </a:r>
            <a:r>
              <a:rPr lang="en-US" sz="4000" b="1" i="1" dirty="0" smtClean="0">
                <a:solidFill>
                  <a:srgbClr val="00B050"/>
                </a:solidFill>
                <a:latin typeface="Balaram"/>
              </a:rPr>
              <a:t> and </a:t>
            </a:r>
            <a:r>
              <a:rPr lang="en-US" sz="4000" b="1" i="1" dirty="0" err="1" smtClean="0">
                <a:solidFill>
                  <a:srgbClr val="00B050"/>
                </a:solidFill>
                <a:latin typeface="Balaram"/>
              </a:rPr>
              <a:t>Satyavati</a:t>
            </a:r>
            <a:r>
              <a:rPr lang="en-US" sz="4000" b="1" i="1" dirty="0" smtClean="0">
                <a:solidFill>
                  <a:srgbClr val="00B050"/>
                </a:solidFill>
                <a:latin typeface="Balaram"/>
              </a:rPr>
              <a:t> all nearly fainted because it was impossible for them to bear separation from Lord </a:t>
            </a:r>
            <a:r>
              <a:rPr lang="en-US" sz="4000" b="1" i="1" dirty="0" err="1" smtClean="0">
                <a:solidFill>
                  <a:srgbClr val="00B050"/>
                </a:solidFill>
                <a:latin typeface="Balaram"/>
              </a:rPr>
              <a:t>Krsna</a:t>
            </a:r>
            <a:r>
              <a:rPr lang="en-US" sz="4000" b="1" i="1" dirty="0" smtClean="0">
                <a:solidFill>
                  <a:srgbClr val="00B050"/>
                </a:solidFill>
                <a:latin typeface="Balaram"/>
              </a:rPr>
              <a:t>.</a:t>
            </a:r>
            <a:endParaRPr lang="vi-VN" sz="4000" b="1" i="1" dirty="0" smtClean="0">
              <a:solidFill>
                <a:srgbClr val="00B050"/>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705600"/>
          </a:xfrm>
        </p:spPr>
        <p:txBody>
          <a:bodyPr>
            <a:noAutofit/>
          </a:bodyPr>
          <a:lstStyle/>
          <a:p>
            <a:r>
              <a:rPr lang="en-US" sz="3000" b="1" dirty="0" smtClean="0">
                <a:solidFill>
                  <a:srgbClr val="00B050"/>
                </a:solidFill>
                <a:latin typeface="Balaram"/>
              </a:rPr>
              <a:t>Lord Sri </a:t>
            </a:r>
            <a:r>
              <a:rPr lang="en-US" sz="3000" b="1" dirty="0" err="1" smtClean="0">
                <a:solidFill>
                  <a:srgbClr val="00B050"/>
                </a:solidFill>
                <a:latin typeface="Balaram"/>
              </a:rPr>
              <a:t>Kṛṣṇa</a:t>
            </a:r>
            <a:r>
              <a:rPr lang="en-US" sz="3000" b="1" dirty="0" smtClean="0">
                <a:solidFill>
                  <a:srgbClr val="00B050"/>
                </a:solidFill>
                <a:latin typeface="Balaram"/>
              </a:rPr>
              <a:t> is so attractive for the living beings, especially for the devotees, that it is impossible for them to tolerate separation. The conditioned soul under the spell of illusory energy forgets the Lord, otherwise he cannot. The feeling of such separation cannot be described, but it can simply be imagined by devotees only. After His separation from </a:t>
            </a:r>
            <a:r>
              <a:rPr lang="en-US" sz="3000" b="1" dirty="0" err="1" smtClean="0">
                <a:solidFill>
                  <a:srgbClr val="00B050"/>
                </a:solidFill>
                <a:latin typeface="Balaram"/>
              </a:rPr>
              <a:t>Vṛndavana</a:t>
            </a:r>
            <a:r>
              <a:rPr lang="en-US" sz="3000" b="1" dirty="0" smtClean="0">
                <a:solidFill>
                  <a:srgbClr val="00B050"/>
                </a:solidFill>
                <a:latin typeface="Balaram"/>
              </a:rPr>
              <a:t> and the innocent rural cowherd boys, girls, ladies and others, they all felt shock throughout their lives, and the separation of </a:t>
            </a:r>
            <a:r>
              <a:rPr lang="en-US" sz="3000" b="1" dirty="0" err="1" smtClean="0">
                <a:solidFill>
                  <a:srgbClr val="00B050"/>
                </a:solidFill>
                <a:latin typeface="Balaram"/>
              </a:rPr>
              <a:t>Rādharani</a:t>
            </a:r>
            <a:r>
              <a:rPr lang="en-US" sz="3000" b="1" dirty="0" smtClean="0">
                <a:solidFill>
                  <a:srgbClr val="00B050"/>
                </a:solidFill>
                <a:latin typeface="Balaram"/>
              </a:rPr>
              <a:t>, the most beloved cowherd girl, is beyond expression.</a:t>
            </a:r>
          </a:p>
          <a:p>
            <a:r>
              <a:rPr lang="en-US" sz="3000" b="1" dirty="0" smtClean="0">
                <a:solidFill>
                  <a:srgbClr val="00B050"/>
                </a:solidFill>
                <a:latin typeface="Balaram"/>
              </a:rPr>
              <a:t>There is, of course, a difference in the qualities of the transcendental devotees of the Lord, but none of them who have ever contacted the Lord by direct communion or otherwise can leave Him for a moment. That is the attitude of the pure devotee.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98080" cy="6172200"/>
          </a:xfrm>
        </p:spPr>
        <p:txBody>
          <a:bodyPr>
            <a:noAutofit/>
          </a:bodyPr>
          <a:lstStyle/>
          <a:p>
            <a:r>
              <a:rPr lang="en-US" sz="3600" b="1" i="1" dirty="0" smtClean="0">
                <a:solidFill>
                  <a:srgbClr val="0070C0"/>
                </a:solidFill>
                <a:effectLst/>
                <a:latin typeface="Balaram" pitchFamily="2" charset="0"/>
              </a:rPr>
              <a:t>			SB. 1.10.11-12</a:t>
            </a:r>
            <a:r>
              <a:rPr lang="en-US" sz="3600" b="1" i="1" dirty="0" smtClean="0">
                <a:solidFill>
                  <a:srgbClr val="000104"/>
                </a:solidFill>
                <a:effectLst/>
                <a:latin typeface="Balaram" pitchFamily="2" charset="0"/>
              </a:rPr>
              <a:t/>
            </a:r>
            <a:br>
              <a:rPr lang="en-US" sz="3600" b="1" i="1" dirty="0" smtClean="0">
                <a:solidFill>
                  <a:srgbClr val="000104"/>
                </a:solidFill>
                <a:effectLst/>
                <a:latin typeface="Balaram" pitchFamily="2" charset="0"/>
              </a:rPr>
            </a:br>
            <a:r>
              <a:rPr lang="en-US" sz="3600" b="1" i="1" dirty="0" smtClean="0">
                <a:solidFill>
                  <a:srgbClr val="00B050"/>
                </a:solidFill>
                <a:effectLst/>
                <a:latin typeface="Balaram" pitchFamily="2" charset="0"/>
              </a:rPr>
              <a:t>The intelligent, who have understood the Supreme Lord in association with pure devotees and have become freed from bad materialistic association, can never avoid hearing the glories of the Lord, even though they have heard them only once. How, then, could the </a:t>
            </a:r>
            <a:r>
              <a:rPr lang="en-US" sz="3600" b="1" i="1" dirty="0" err="1" smtClean="0">
                <a:solidFill>
                  <a:srgbClr val="00B050"/>
                </a:solidFill>
                <a:effectLst/>
                <a:latin typeface="Balaram" pitchFamily="2" charset="0"/>
              </a:rPr>
              <a:t>Pāṇḍavas</a:t>
            </a:r>
            <a:r>
              <a:rPr lang="en-US" sz="3600" b="1" i="1" dirty="0" smtClean="0">
                <a:solidFill>
                  <a:srgbClr val="00B050"/>
                </a:solidFill>
                <a:effectLst/>
                <a:latin typeface="Balaram" pitchFamily="2" charset="0"/>
              </a:rPr>
              <a:t> tolerate His separation, for they had been intimately associated with His person, seeing Him face to face, touching Him, conversing with Him, and sleeping, sitting and dining with Him?</a:t>
            </a:r>
            <a:endParaRPr lang="en-US" sz="3600" b="1" i="1" dirty="0">
              <a:solidFill>
                <a:srgbClr val="00B050"/>
              </a:solidFill>
              <a:effectLst/>
              <a:latin typeface="Balaram" pitchFamily="2"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85800"/>
          </a:xfrm>
        </p:spPr>
        <p:txBody>
          <a:bodyPr>
            <a:normAutofit fontScale="90000"/>
          </a:bodyPr>
          <a:lstStyle/>
          <a:p>
            <a:pPr algn="ctr"/>
            <a:r>
              <a:rPr lang="en-US" sz="4400" dirty="0" smtClean="0">
                <a:solidFill>
                  <a:srgbClr val="00B050"/>
                </a:solidFill>
                <a:latin typeface="Balaram" pitchFamily="2" charset="0"/>
                <a:ea typeface="Times New Roman" pitchFamily="18" charset="0"/>
                <a:cs typeface="Tahoma" pitchFamily="34" charset="0"/>
              </a:rPr>
              <a:t/>
            </a:r>
            <a:br>
              <a:rPr lang="en-US" sz="4400" dirty="0" smtClean="0">
                <a:solidFill>
                  <a:srgbClr val="00B050"/>
                </a:solidFill>
                <a:latin typeface="Balaram" pitchFamily="2" charset="0"/>
                <a:ea typeface="Times New Roman" pitchFamily="18" charset="0"/>
                <a:cs typeface="Tahoma" pitchFamily="34" charset="0"/>
              </a:rPr>
            </a:br>
            <a:r>
              <a:rPr lang="en-US" sz="4400" dirty="0" smtClean="0">
                <a:solidFill>
                  <a:srgbClr val="00B050"/>
                </a:solidFill>
                <a:latin typeface="Balaram" pitchFamily="2" charset="0"/>
                <a:ea typeface="Times New Roman" pitchFamily="18" charset="0"/>
                <a:cs typeface="Tahoma" pitchFamily="34" charset="0"/>
              </a:rPr>
              <a:t>SB 1.2.4</a:t>
            </a:r>
            <a:br>
              <a:rPr lang="en-US" sz="4400" dirty="0" smtClean="0">
                <a:solidFill>
                  <a:srgbClr val="00B050"/>
                </a:solidFill>
                <a:latin typeface="Balaram" pitchFamily="2" charset="0"/>
                <a:ea typeface="Times New Roman" pitchFamily="18" charset="0"/>
                <a:cs typeface="Tahoma" pitchFamily="34" charset="0"/>
              </a:rPr>
            </a:br>
            <a:endParaRPr lang="en-US" dirty="0">
              <a:solidFill>
                <a:srgbClr val="00B050"/>
              </a:solidFill>
            </a:endParaRPr>
          </a:p>
        </p:txBody>
      </p:sp>
      <p:sp>
        <p:nvSpPr>
          <p:cNvPr id="3" name="Content Placeholder 2"/>
          <p:cNvSpPr>
            <a:spLocks noGrp="1"/>
          </p:cNvSpPr>
          <p:nvPr>
            <p:ph idx="1"/>
          </p:nvPr>
        </p:nvSpPr>
        <p:spPr>
          <a:xfrm>
            <a:off x="1435608" y="762000"/>
            <a:ext cx="7498080" cy="5486400"/>
          </a:xfrm>
        </p:spPr>
        <p:txBody>
          <a:bodyPr>
            <a:noAutofit/>
          </a:bodyPr>
          <a:lstStyle/>
          <a:p>
            <a:pPr algn="ctr">
              <a:buNone/>
            </a:pP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narayanam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namaskrtyam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caiva</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narottamam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devim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sarasvatim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vyasam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tato</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jayam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udirayet</a:t>
            </a:r>
            <a:endPar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endParaRPr lang="en-US" sz="2800" dirty="0" smtClean="0">
              <a:solidFill>
                <a:schemeClr val="tx2">
                  <a:lumMod val="60000"/>
                  <a:lumOff val="40000"/>
                </a:schemeClr>
              </a:solidFill>
              <a:latin typeface="Balaram" pitchFamily="2" charset="0"/>
              <a:cs typeface="Tahoma" pitchFamily="34" charset="0"/>
            </a:endParaRPr>
          </a:p>
          <a:p>
            <a:pPr algn="ctr">
              <a:buNone/>
            </a:pPr>
            <a:r>
              <a:rPr lang="en-US" sz="2800" b="1" i="1" dirty="0" smtClean="0">
                <a:solidFill>
                  <a:srgbClr val="7030A0"/>
                </a:solidFill>
                <a:latin typeface="Balaram" pitchFamily="2" charset="0"/>
              </a:rPr>
              <a:t>Before reciting this </a:t>
            </a:r>
            <a:r>
              <a:rPr lang="en-US" sz="2800" b="1" i="1" dirty="0" err="1" smtClean="0">
                <a:solidFill>
                  <a:srgbClr val="7030A0"/>
                </a:solidFill>
                <a:latin typeface="Balaram" pitchFamily="2" charset="0"/>
              </a:rPr>
              <a:t>Srimad-Bhagavatam</a:t>
            </a:r>
            <a:r>
              <a:rPr lang="en-US" sz="2800" b="1" i="1" dirty="0" smtClean="0">
                <a:solidFill>
                  <a:srgbClr val="7030A0"/>
                </a:solidFill>
                <a:latin typeface="Balaram" pitchFamily="2" charset="0"/>
              </a:rPr>
              <a:t>, which is the very means of conquest, one should offer respectful obeisances unto the Personality of Godhead, </a:t>
            </a:r>
            <a:r>
              <a:rPr lang="en-US" sz="2800" b="1" i="1" dirty="0" err="1" smtClean="0">
                <a:solidFill>
                  <a:srgbClr val="7030A0"/>
                </a:solidFill>
                <a:latin typeface="Balaram" pitchFamily="2" charset="0"/>
              </a:rPr>
              <a:t>Narayana</a:t>
            </a:r>
            <a:r>
              <a:rPr lang="en-US" sz="2800" b="1" i="1" dirty="0" smtClean="0">
                <a:solidFill>
                  <a:srgbClr val="7030A0"/>
                </a:solidFill>
                <a:latin typeface="Balaram" pitchFamily="2" charset="0"/>
              </a:rPr>
              <a:t>, unto Nara-</a:t>
            </a:r>
            <a:r>
              <a:rPr lang="en-US" sz="2800" b="1" i="1" dirty="0" err="1" smtClean="0">
                <a:solidFill>
                  <a:srgbClr val="7030A0"/>
                </a:solidFill>
                <a:latin typeface="Balaram" pitchFamily="2" charset="0"/>
              </a:rPr>
              <a:t>Narayana</a:t>
            </a:r>
            <a:r>
              <a:rPr lang="en-US" sz="2800" b="1" i="1" dirty="0" smtClean="0">
                <a:solidFill>
                  <a:srgbClr val="7030A0"/>
                </a:solidFill>
                <a:latin typeface="Balaram" pitchFamily="2" charset="0"/>
              </a:rPr>
              <a:t> </a:t>
            </a:r>
            <a:r>
              <a:rPr lang="en-US" sz="2800" b="1" i="1" dirty="0" err="1" smtClean="0">
                <a:solidFill>
                  <a:srgbClr val="7030A0"/>
                </a:solidFill>
                <a:latin typeface="Balaram" pitchFamily="2" charset="0"/>
              </a:rPr>
              <a:t>Rsi</a:t>
            </a:r>
            <a:r>
              <a:rPr lang="en-US" sz="2800" b="1" i="1" dirty="0" smtClean="0">
                <a:solidFill>
                  <a:srgbClr val="7030A0"/>
                </a:solidFill>
                <a:latin typeface="Balaram" pitchFamily="2" charset="0"/>
              </a:rPr>
              <a:t>, the </a:t>
            </a:r>
            <a:r>
              <a:rPr lang="en-US" sz="2800" b="1" i="1" dirty="0" err="1" smtClean="0">
                <a:solidFill>
                  <a:srgbClr val="7030A0"/>
                </a:solidFill>
                <a:latin typeface="Balaram" pitchFamily="2" charset="0"/>
              </a:rPr>
              <a:t>supermost</a:t>
            </a:r>
            <a:r>
              <a:rPr lang="en-US" sz="2800" b="1" i="1" dirty="0" smtClean="0">
                <a:solidFill>
                  <a:srgbClr val="7030A0"/>
                </a:solidFill>
                <a:latin typeface="Balaram" pitchFamily="2" charset="0"/>
              </a:rPr>
              <a:t> human being, unto mother </a:t>
            </a:r>
            <a:r>
              <a:rPr lang="en-US" sz="2800" b="1" i="1" dirty="0" err="1" smtClean="0">
                <a:solidFill>
                  <a:srgbClr val="7030A0"/>
                </a:solidFill>
                <a:latin typeface="Balaram" pitchFamily="2" charset="0"/>
              </a:rPr>
              <a:t>Sarasvati</a:t>
            </a:r>
            <a:r>
              <a:rPr lang="en-US" sz="2800" b="1" i="1" dirty="0" smtClean="0">
                <a:solidFill>
                  <a:srgbClr val="7030A0"/>
                </a:solidFill>
                <a:latin typeface="Balaram" pitchFamily="2" charset="0"/>
              </a:rPr>
              <a:t>, the goddess of learning, and unto Srila </a:t>
            </a:r>
            <a:r>
              <a:rPr lang="en-US" sz="2800" b="1" i="1" dirty="0" err="1" smtClean="0">
                <a:solidFill>
                  <a:srgbClr val="7030A0"/>
                </a:solidFill>
                <a:latin typeface="Balaram" pitchFamily="2" charset="0"/>
              </a:rPr>
              <a:t>Vyasadeva</a:t>
            </a:r>
            <a:r>
              <a:rPr lang="en-US" sz="2800" b="1" i="1" dirty="0" smtClean="0">
                <a:solidFill>
                  <a:srgbClr val="7030A0"/>
                </a:solidFill>
                <a:latin typeface="Balaram" pitchFamily="2" charset="0"/>
              </a:rPr>
              <a:t>, the author.</a:t>
            </a:r>
            <a:endParaRPr lang="en-US" sz="2800" dirty="0">
              <a:solidFill>
                <a:srgbClr val="7030A0"/>
              </a:solidFill>
            </a:endParaRPr>
          </a:p>
        </p:txBody>
      </p:sp>
      <p:pic>
        <p:nvPicPr>
          <p:cNvPr id="2053" name="Picture 5" descr="C:\Documents and Settings\bhatt\My Documents\My Pictures\RadhaMadhava_070.jpg"/>
          <p:cNvPicPr>
            <a:picLocks noChangeAspect="1" noChangeArrowheads="1"/>
          </p:cNvPicPr>
          <p:nvPr/>
        </p:nvPicPr>
        <p:blipFill>
          <a:blip r:embed="rId2" cstate="print"/>
          <a:srcRect/>
          <a:stretch>
            <a:fillRect/>
          </a:stretch>
        </p:blipFill>
        <p:spPr bwMode="auto">
          <a:xfrm>
            <a:off x="685800" y="0"/>
            <a:ext cx="2438400" cy="25146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0"/>
            <a:ext cx="7790688" cy="6705600"/>
          </a:xfrm>
        </p:spPr>
        <p:txBody>
          <a:bodyPr>
            <a:noAutofit/>
          </a:bodyPr>
          <a:lstStyle/>
          <a:p>
            <a:r>
              <a:rPr lang="en-US" b="1" dirty="0" smtClean="0">
                <a:solidFill>
                  <a:srgbClr val="00B050"/>
                </a:solidFill>
                <a:latin typeface="Balaram" pitchFamily="2" charset="0"/>
              </a:rPr>
              <a:t>Living Entity in the Material world </a:t>
            </a:r>
            <a:r>
              <a:rPr lang="en-US" b="1" dirty="0" smtClean="0">
                <a:solidFill>
                  <a:srgbClr val="00B050"/>
                </a:solidFill>
                <a:latin typeface="Balaram" pitchFamily="2" charset="0"/>
              </a:rPr>
              <a:t>is eternally </a:t>
            </a:r>
            <a:r>
              <a:rPr lang="en-US" b="1" dirty="0" smtClean="0">
                <a:solidFill>
                  <a:srgbClr val="00B050"/>
                </a:solidFill>
                <a:latin typeface="Balaram" pitchFamily="2" charset="0"/>
              </a:rPr>
              <a:t>engaged in sense gratification.</a:t>
            </a:r>
          </a:p>
          <a:p>
            <a:r>
              <a:rPr lang="en-US" b="1" dirty="0" smtClean="0">
                <a:solidFill>
                  <a:srgbClr val="00B050"/>
                </a:solidFill>
                <a:latin typeface="Balaram" pitchFamily="2" charset="0"/>
              </a:rPr>
              <a:t>The release is only possible in association and Hearing from the Pure devotee, can know his eternal position as servant of the Lord.</a:t>
            </a:r>
          </a:p>
          <a:p>
            <a:r>
              <a:rPr lang="en-US" b="1" dirty="0" smtClean="0">
                <a:solidFill>
                  <a:srgbClr val="00B050"/>
                </a:solidFill>
                <a:latin typeface="Balaram" pitchFamily="2" charset="0"/>
              </a:rPr>
              <a:t>Material bondage (Home,  Society, Friendship) are different phases of Lust, 3 fold miseries are concomitant factors. Just by Hearing about  SPOG (all attractive) these can be slackened. </a:t>
            </a:r>
          </a:p>
          <a:p>
            <a:r>
              <a:rPr lang="en-US" b="1" dirty="0" smtClean="0">
                <a:solidFill>
                  <a:srgbClr val="00B050"/>
                </a:solidFill>
                <a:latin typeface="Balaram" pitchFamily="2" charset="0"/>
              </a:rPr>
              <a:t>The </a:t>
            </a:r>
            <a:r>
              <a:rPr lang="en-US" b="1" dirty="0" err="1" smtClean="0">
                <a:solidFill>
                  <a:srgbClr val="00B050"/>
                </a:solidFill>
                <a:latin typeface="Balaram" pitchFamily="2" charset="0"/>
              </a:rPr>
              <a:t>Pandavas</a:t>
            </a:r>
            <a:r>
              <a:rPr lang="en-US" b="1" dirty="0" smtClean="0">
                <a:solidFill>
                  <a:srgbClr val="00B050"/>
                </a:solidFill>
                <a:latin typeface="Balaram" pitchFamily="2" charset="0"/>
              </a:rPr>
              <a:t> who were constant companion of the </a:t>
            </a:r>
            <a:r>
              <a:rPr lang="en-US" b="1" dirty="0" smtClean="0">
                <a:solidFill>
                  <a:srgbClr val="00B050"/>
                </a:solidFill>
                <a:latin typeface="Balaram" pitchFamily="2" charset="0"/>
              </a:rPr>
              <a:t>Lord, their attraction </a:t>
            </a:r>
            <a:r>
              <a:rPr lang="en-US" b="1" dirty="0" smtClean="0">
                <a:solidFill>
                  <a:srgbClr val="00B050"/>
                </a:solidFill>
                <a:latin typeface="Balaram" pitchFamily="2" charset="0"/>
              </a:rPr>
              <a:t>is much more intense because of their constant companion of the Lord.</a:t>
            </a:r>
            <a:br>
              <a:rPr lang="en-US" b="1" dirty="0" smtClean="0">
                <a:solidFill>
                  <a:srgbClr val="00B050"/>
                </a:solidFill>
                <a:latin typeface="Balaram" pitchFamily="2" charset="0"/>
              </a:rPr>
            </a:br>
            <a:endParaRPr lang="en-US" b="1" dirty="0">
              <a:solidFill>
                <a:srgbClr val="00B050"/>
              </a:solidFill>
              <a:latin typeface="Balaram"/>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1.10.13</a:t>
            </a:r>
            <a:endParaRPr lang="en-US" sz="4000" dirty="0">
              <a:solidFill>
                <a:srgbClr val="0070C0"/>
              </a:solidFill>
              <a:latin typeface="Balaram" pitchFamily="2" charset="0"/>
            </a:endParaRPr>
          </a:p>
        </p:txBody>
      </p:sp>
      <p:sp>
        <p:nvSpPr>
          <p:cNvPr id="3" name="Content Placeholder 2"/>
          <p:cNvSpPr>
            <a:spLocks noGrp="1"/>
          </p:cNvSpPr>
          <p:nvPr>
            <p:ph idx="1"/>
          </p:nvPr>
        </p:nvSpPr>
        <p:spPr/>
        <p:txBody>
          <a:bodyPr>
            <a:normAutofit/>
          </a:bodyPr>
          <a:lstStyle/>
          <a:p>
            <a:pPr>
              <a:buNone/>
            </a:pPr>
            <a:r>
              <a:rPr lang="en-US" sz="4400" b="1" i="1" dirty="0" smtClean="0">
                <a:solidFill>
                  <a:srgbClr val="00B050"/>
                </a:solidFill>
                <a:latin typeface="Balaram" pitchFamily="2" charset="0"/>
              </a:rPr>
              <a:t>All their hearts were melting for Him on the pot of attraction. They looked at Him without blinking their eyes, and they moved hither and thither in perplexity.</a:t>
            </a:r>
          </a:p>
          <a:p>
            <a:pPr>
              <a:buNone/>
            </a:pPr>
            <a:endParaRPr lang="en-US" sz="4400" b="1" i="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b="1" dirty="0" smtClean="0">
                <a:solidFill>
                  <a:srgbClr val="0070C0"/>
                </a:solidFill>
                <a:effectLst>
                  <a:outerShdw blurRad="38100" dist="38100" dir="2700000" algn="tl">
                    <a:srgbClr val="000000">
                      <a:alpha val="43137"/>
                    </a:srgbClr>
                  </a:outerShdw>
                </a:effectLst>
                <a:latin typeface="Balaram" pitchFamily="2" charset="0"/>
              </a:rPr>
              <a:t>All Attractive – Sri Krishna</a:t>
            </a:r>
            <a:endParaRPr lang="en-US" b="1" dirty="0">
              <a:solidFill>
                <a:srgbClr val="0070C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35608" y="533400"/>
            <a:ext cx="7498080" cy="6172200"/>
          </a:xfrm>
        </p:spPr>
        <p:txBody>
          <a:bodyPr>
            <a:noAutofit/>
          </a:bodyPr>
          <a:lstStyle/>
          <a:p>
            <a:pPr>
              <a:buNone/>
            </a:pPr>
            <a:r>
              <a:rPr lang="en-US" sz="3000" b="1" dirty="0" smtClean="0">
                <a:solidFill>
                  <a:srgbClr val="00B050"/>
                </a:solidFill>
                <a:latin typeface="Balaram" pitchFamily="2" charset="0"/>
              </a:rPr>
              <a:t>Once this relation is slightly revived, the conditioned soul at once becomes freed from the illusion of material energy and becomes mad after the association of the Lord. This association is made possible not only by personal contact with the Lord, but also by association with His name, fame, form and quality. </a:t>
            </a:r>
            <a:r>
              <a:rPr lang="en-US" sz="3000" b="1" i="1" dirty="0" err="1" smtClean="0">
                <a:solidFill>
                  <a:srgbClr val="00B050"/>
                </a:solidFill>
                <a:latin typeface="Balaram" pitchFamily="2" charset="0"/>
              </a:rPr>
              <a:t>Srimad-Bhägavatam</a:t>
            </a:r>
            <a:r>
              <a:rPr lang="en-US" sz="3000" b="1" dirty="0" smtClean="0">
                <a:solidFill>
                  <a:srgbClr val="00B050"/>
                </a:solidFill>
                <a:latin typeface="Balaram" pitchFamily="2" charset="0"/>
              </a:rPr>
              <a:t> trains the conditioned soul to this stage of perfection by submissive hearing from the pure devotee.</a:t>
            </a:r>
          </a:p>
          <a:p>
            <a:pPr>
              <a:buNone/>
            </a:pPr>
            <a:r>
              <a:rPr lang="en-US" sz="3000" b="1" dirty="0" smtClean="0">
                <a:solidFill>
                  <a:srgbClr val="00B050"/>
                </a:solidFill>
                <a:latin typeface="Balaram" pitchFamily="2" charset="0"/>
              </a:rPr>
              <a:t>Lord </a:t>
            </a:r>
            <a:r>
              <a:rPr lang="en-US" sz="3000" b="1" dirty="0" smtClean="0">
                <a:solidFill>
                  <a:srgbClr val="00B050"/>
                </a:solidFill>
                <a:latin typeface="Balaram" pitchFamily="2" charset="0"/>
              </a:rPr>
              <a:t>Krishna is All Attractive and Absolute. </a:t>
            </a:r>
            <a:r>
              <a:rPr lang="en-US" sz="3000" b="1" dirty="0" smtClean="0">
                <a:solidFill>
                  <a:srgbClr val="00B050"/>
                </a:solidFill>
                <a:latin typeface="Balaram" pitchFamily="2" charset="0"/>
              </a:rPr>
              <a:t>There is no </a:t>
            </a:r>
            <a:r>
              <a:rPr lang="en-US" sz="3000" b="1" dirty="0" smtClean="0">
                <a:solidFill>
                  <a:srgbClr val="00B050"/>
                </a:solidFill>
                <a:latin typeface="Balaram" pitchFamily="2" charset="0"/>
              </a:rPr>
              <a:t>difference between Him and His Name, Fame &amp; Quality. Our intimate relation with Krishna can be revived by our talking of, hearing of, or remembering Him under the guidance of pure devotee</a:t>
            </a:r>
            <a:r>
              <a:rPr lang="en-US" sz="3000" b="1" dirty="0" smtClean="0">
                <a:solidFill>
                  <a:srgbClr val="00B050"/>
                </a:solidFill>
                <a:latin typeface="Balaram" pitchFamily="2" charset="0"/>
              </a:rPr>
              <a:t>.</a:t>
            </a:r>
            <a:endParaRPr lang="en-US" sz="3000" b="1" dirty="0" smtClean="0">
              <a:solidFill>
                <a:srgbClr val="00B050"/>
              </a:solidFill>
              <a:latin typeface="Balaram" pitchFamily="2"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46038"/>
            <a:ext cx="7498080" cy="411162"/>
          </a:xfrm>
        </p:spPr>
        <p:txBody>
          <a:bodyPr>
            <a:normAutofit fontScale="90000"/>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1.10.14-15</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143000" y="457200"/>
            <a:ext cx="7790688" cy="6400800"/>
          </a:xfrm>
        </p:spPr>
        <p:txBody>
          <a:bodyPr>
            <a:noAutofit/>
          </a:bodyPr>
          <a:lstStyle/>
          <a:p>
            <a:pPr algn="ctr">
              <a:buNone/>
            </a:pPr>
            <a:r>
              <a:rPr lang="en-US" sz="3600" b="1" i="1" dirty="0" smtClean="0">
                <a:solidFill>
                  <a:srgbClr val="00B050"/>
                </a:solidFill>
                <a:latin typeface="Balaram" pitchFamily="2" charset="0"/>
              </a:rPr>
              <a:t>The female relatives, whose eyes were flooded with tears out of anxiety for </a:t>
            </a:r>
            <a:r>
              <a:rPr lang="en-US" sz="3600" b="1" i="1" dirty="0" err="1" smtClean="0">
                <a:solidFill>
                  <a:srgbClr val="00B050"/>
                </a:solidFill>
                <a:latin typeface="Balaram" pitchFamily="2" charset="0"/>
              </a:rPr>
              <a:t>Kṛṣṇa</a:t>
            </a:r>
            <a:r>
              <a:rPr lang="en-US" sz="3600" b="1" i="1" dirty="0" smtClean="0">
                <a:solidFill>
                  <a:srgbClr val="00B050"/>
                </a:solidFill>
                <a:latin typeface="Balaram" pitchFamily="2" charset="0"/>
              </a:rPr>
              <a:t>, came out of the palace. They could stop their tears only with great difficulty. They feared that tears would cause misfortune at the time of departure.</a:t>
            </a:r>
          </a:p>
          <a:p>
            <a:pPr algn="ctr">
              <a:buNone/>
            </a:pPr>
            <a:r>
              <a:rPr lang="en-US" sz="3600" b="1" i="1" dirty="0" smtClean="0">
                <a:solidFill>
                  <a:srgbClr val="00B050"/>
                </a:solidFill>
                <a:latin typeface="Balaram" pitchFamily="2" charset="0"/>
              </a:rPr>
              <a:t>******</a:t>
            </a:r>
          </a:p>
          <a:p>
            <a:pPr algn="ctr">
              <a:buNone/>
            </a:pPr>
            <a:r>
              <a:rPr lang="en-US" sz="3600" b="1" i="1" dirty="0" smtClean="0">
                <a:solidFill>
                  <a:srgbClr val="00B050"/>
                </a:solidFill>
                <a:latin typeface="Balaram" pitchFamily="2" charset="0"/>
              </a:rPr>
              <a:t>While the Lord was departing from the palace of </a:t>
            </a:r>
            <a:r>
              <a:rPr lang="en-US" sz="3600" b="1" i="1" dirty="0" err="1" smtClean="0">
                <a:solidFill>
                  <a:srgbClr val="00B050"/>
                </a:solidFill>
                <a:latin typeface="Balaram" pitchFamily="2" charset="0"/>
              </a:rPr>
              <a:t>Hastinapura</a:t>
            </a:r>
            <a:r>
              <a:rPr lang="en-US" sz="3600" b="1" i="1" dirty="0" smtClean="0">
                <a:solidFill>
                  <a:srgbClr val="00B050"/>
                </a:solidFill>
                <a:latin typeface="Balaram" pitchFamily="2" charset="0"/>
              </a:rPr>
              <a:t>, different types of drums — like the </a:t>
            </a:r>
            <a:r>
              <a:rPr lang="en-US" sz="3600" b="1" i="1" dirty="0" err="1" smtClean="0">
                <a:solidFill>
                  <a:srgbClr val="00B050"/>
                </a:solidFill>
                <a:latin typeface="Balaram" pitchFamily="2" charset="0"/>
              </a:rPr>
              <a:t>mṛdanga</a:t>
            </a:r>
            <a:r>
              <a:rPr lang="en-US" sz="3600" b="1" i="1" dirty="0" smtClean="0">
                <a:solidFill>
                  <a:srgbClr val="00B050"/>
                </a:solidFill>
                <a:latin typeface="Balaram" pitchFamily="2" charset="0"/>
              </a:rPr>
              <a:t>, </a:t>
            </a:r>
            <a:r>
              <a:rPr lang="en-US" sz="3600" b="1" i="1" dirty="0" err="1" smtClean="0">
                <a:solidFill>
                  <a:srgbClr val="00B050"/>
                </a:solidFill>
                <a:latin typeface="Balaram" pitchFamily="2" charset="0"/>
              </a:rPr>
              <a:t>dhola</a:t>
            </a:r>
            <a:r>
              <a:rPr lang="en-US" sz="3600" b="1" i="1" dirty="0" smtClean="0">
                <a:solidFill>
                  <a:srgbClr val="00B050"/>
                </a:solidFill>
                <a:latin typeface="Balaram" pitchFamily="2" charset="0"/>
              </a:rPr>
              <a:t>, </a:t>
            </a:r>
            <a:r>
              <a:rPr lang="en-US" sz="3600" b="1" i="1" dirty="0" err="1" smtClean="0">
                <a:solidFill>
                  <a:srgbClr val="00B050"/>
                </a:solidFill>
                <a:latin typeface="Balaram" pitchFamily="2" charset="0"/>
              </a:rPr>
              <a:t>nagra</a:t>
            </a:r>
            <a:r>
              <a:rPr lang="en-US" sz="3600" b="1" i="1" dirty="0" smtClean="0">
                <a:solidFill>
                  <a:srgbClr val="00B050"/>
                </a:solidFill>
                <a:latin typeface="Balaram" pitchFamily="2" charset="0"/>
              </a:rPr>
              <a:t>, </a:t>
            </a:r>
            <a:r>
              <a:rPr lang="en-US" sz="3600" b="1" i="1" dirty="0" err="1" smtClean="0">
                <a:solidFill>
                  <a:srgbClr val="00B050"/>
                </a:solidFill>
                <a:latin typeface="Balaram" pitchFamily="2" charset="0"/>
              </a:rPr>
              <a:t>dhundhuri</a:t>
            </a:r>
            <a:r>
              <a:rPr lang="en-US" sz="3600" b="1" i="1" dirty="0" smtClean="0">
                <a:solidFill>
                  <a:srgbClr val="00B050"/>
                </a:solidFill>
                <a:latin typeface="Balaram" pitchFamily="2" charset="0"/>
              </a:rPr>
              <a:t> </a:t>
            </a:r>
            <a:r>
              <a:rPr lang="en-US" sz="3600" b="1" i="1" dirty="0" smtClean="0">
                <a:solidFill>
                  <a:srgbClr val="00B050"/>
                </a:solidFill>
                <a:latin typeface="Balaram" pitchFamily="2" charset="0"/>
              </a:rPr>
              <a:t>and </a:t>
            </a:r>
            <a:r>
              <a:rPr lang="en-US" sz="3600" b="1" i="1" dirty="0" err="1" smtClean="0">
                <a:solidFill>
                  <a:srgbClr val="00B050"/>
                </a:solidFill>
                <a:latin typeface="Balaram" pitchFamily="2" charset="0"/>
              </a:rPr>
              <a:t>dundubhi</a:t>
            </a:r>
            <a:r>
              <a:rPr lang="en-US" sz="3600" b="1" i="1" dirty="0" smtClean="0">
                <a:solidFill>
                  <a:srgbClr val="00B050"/>
                </a:solidFill>
                <a:latin typeface="Balaram" pitchFamily="2" charset="0"/>
              </a:rPr>
              <a:t> — and flutes of different types, the </a:t>
            </a:r>
            <a:r>
              <a:rPr lang="en-US" sz="3600" b="1" i="1" dirty="0" err="1" smtClean="0">
                <a:solidFill>
                  <a:srgbClr val="00B050"/>
                </a:solidFill>
                <a:latin typeface="Balaram" pitchFamily="2" charset="0"/>
              </a:rPr>
              <a:t>vina</a:t>
            </a:r>
            <a:r>
              <a:rPr lang="en-US" sz="3600" b="1" i="1" dirty="0" smtClean="0">
                <a:solidFill>
                  <a:srgbClr val="00B050"/>
                </a:solidFill>
                <a:latin typeface="Balaram" pitchFamily="2" charset="0"/>
              </a:rPr>
              <a:t>, </a:t>
            </a:r>
            <a:r>
              <a:rPr lang="en-US" sz="3600" b="1" i="1" dirty="0" err="1" smtClean="0">
                <a:solidFill>
                  <a:srgbClr val="00B050"/>
                </a:solidFill>
                <a:latin typeface="Balaram" pitchFamily="2" charset="0"/>
              </a:rPr>
              <a:t>gomukha</a:t>
            </a:r>
            <a:r>
              <a:rPr lang="en-US" sz="3600" b="1" i="1" dirty="0" smtClean="0">
                <a:solidFill>
                  <a:srgbClr val="00B050"/>
                </a:solidFill>
                <a:latin typeface="Balaram" pitchFamily="2" charset="0"/>
              </a:rPr>
              <a:t> and </a:t>
            </a:r>
            <a:r>
              <a:rPr lang="en-US" sz="3600" b="1" i="1" dirty="0" err="1" smtClean="0">
                <a:solidFill>
                  <a:srgbClr val="00B050"/>
                </a:solidFill>
                <a:latin typeface="Balaram" pitchFamily="2" charset="0"/>
              </a:rPr>
              <a:t>bheri</a:t>
            </a:r>
            <a:r>
              <a:rPr lang="en-US" sz="3600" b="1" i="1" dirty="0" smtClean="0">
                <a:solidFill>
                  <a:srgbClr val="00B050"/>
                </a:solidFill>
                <a:latin typeface="Balaram" pitchFamily="2" charset="0"/>
              </a:rPr>
              <a:t>, </a:t>
            </a:r>
            <a:r>
              <a:rPr lang="en-US" sz="3600" b="1" i="1" dirty="0" smtClean="0">
                <a:solidFill>
                  <a:srgbClr val="00B050"/>
                </a:solidFill>
                <a:latin typeface="Balaram" pitchFamily="2" charset="0"/>
              </a:rPr>
              <a:t>all sounded together to show Him honor.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533400"/>
          </a:xfrm>
        </p:spPr>
        <p:txBody>
          <a:bodyPr>
            <a:normAutofit fontScale="90000"/>
          </a:bodyPr>
          <a:lstStyle/>
          <a:p>
            <a:pPr algn="ctr"/>
            <a:r>
              <a:rPr lang="en-US" b="1" dirty="0" smtClean="0">
                <a:solidFill>
                  <a:srgbClr val="0070C0"/>
                </a:solidFill>
                <a:effectLst>
                  <a:outerShdw blurRad="38100" dist="38100" dir="2700000" algn="tl">
                    <a:srgbClr val="000000">
                      <a:alpha val="43137"/>
                    </a:srgbClr>
                  </a:outerShdw>
                </a:effectLst>
                <a:latin typeface="Balaram" pitchFamily="2" charset="0"/>
              </a:rPr>
              <a:t>Devotees love for Krishna</a:t>
            </a:r>
            <a:endParaRPr lang="en-US" b="1" dirty="0">
              <a:solidFill>
                <a:srgbClr val="0070C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47800" y="609600"/>
            <a:ext cx="7498080" cy="6096000"/>
          </a:xfrm>
        </p:spPr>
        <p:txBody>
          <a:bodyPr>
            <a:noAutofit/>
          </a:bodyPr>
          <a:lstStyle/>
          <a:p>
            <a:r>
              <a:rPr lang="en-US" sz="3600" b="1" dirty="0" smtClean="0">
                <a:solidFill>
                  <a:srgbClr val="00B050"/>
                </a:solidFill>
                <a:latin typeface="Balaram" pitchFamily="2" charset="0"/>
              </a:rPr>
              <a:t>When </a:t>
            </a:r>
            <a:r>
              <a:rPr lang="en-US" sz="3600" b="1" dirty="0" err="1" smtClean="0">
                <a:solidFill>
                  <a:srgbClr val="00B050"/>
                </a:solidFill>
                <a:latin typeface="Balaram" pitchFamily="2" charset="0"/>
              </a:rPr>
              <a:t>Krsna</a:t>
            </a:r>
            <a:r>
              <a:rPr lang="en-US" sz="3600" b="1" dirty="0" smtClean="0">
                <a:solidFill>
                  <a:srgbClr val="00B050"/>
                </a:solidFill>
                <a:latin typeface="Balaram" pitchFamily="2" charset="0"/>
              </a:rPr>
              <a:t> was leaving</a:t>
            </a:r>
            <a:r>
              <a:rPr lang="en-US" sz="3600" b="1" dirty="0" smtClean="0">
                <a:solidFill>
                  <a:srgbClr val="00B050"/>
                </a:solidFill>
                <a:latin typeface="Balaram" pitchFamily="2" charset="0"/>
              </a:rPr>
              <a:t>, tears began to flow from their eyes. </a:t>
            </a:r>
            <a:r>
              <a:rPr lang="en-US" sz="3600" b="1" dirty="0" smtClean="0">
                <a:solidFill>
                  <a:srgbClr val="00B050"/>
                </a:solidFill>
                <a:latin typeface="Balaram" pitchFamily="2" charset="0"/>
              </a:rPr>
              <a:t>But the checked their tears </a:t>
            </a:r>
            <a:r>
              <a:rPr lang="en-US" sz="3600" b="1" dirty="0" smtClean="0">
                <a:solidFill>
                  <a:srgbClr val="00B050"/>
                </a:solidFill>
                <a:latin typeface="Balaram" pitchFamily="2" charset="0"/>
              </a:rPr>
              <a:t>because they might cause misfortune.</a:t>
            </a:r>
          </a:p>
          <a:p>
            <a:r>
              <a:rPr lang="en-US" sz="3600" b="1" dirty="0" smtClean="0">
                <a:solidFill>
                  <a:srgbClr val="00B050"/>
                </a:solidFill>
                <a:latin typeface="Balaram" pitchFamily="2" charset="0"/>
              </a:rPr>
              <a:t>Therefore directly or indirectly anyone who thinks of Krishna talks of Krishna or worships Krishna becomes attached to Him. Because Krishna is absolute, there is no difference between His name, form, quality, etc. Our intimate relation with Krishna can be confidentially revived by our talking of, hearing of, or remembering Him. It is so done due to spiritual potency.</a:t>
            </a:r>
          </a:p>
          <a:p>
            <a:pPr>
              <a:buNone/>
            </a:pPr>
            <a:endParaRPr lang="en-US" sz="3600" b="1" dirty="0" smtClean="0">
              <a:solidFill>
                <a:srgbClr val="00B050"/>
              </a:solidFill>
              <a:latin typeface="Balaram"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46038"/>
            <a:ext cx="7498080" cy="715962"/>
          </a:xfrm>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1.10.16</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435608" y="990600"/>
            <a:ext cx="7498080" cy="5867400"/>
          </a:xfrm>
        </p:spPr>
        <p:txBody>
          <a:bodyPr>
            <a:normAutofit/>
          </a:bodyPr>
          <a:lstStyle/>
          <a:p>
            <a:pPr algn="ctr">
              <a:buNone/>
            </a:pPr>
            <a:r>
              <a:rPr lang="en-US" sz="4400" b="1" i="1" dirty="0" smtClean="0">
                <a:solidFill>
                  <a:srgbClr val="00B050"/>
                </a:solidFill>
                <a:latin typeface="Balaram" pitchFamily="2" charset="0"/>
              </a:rPr>
              <a:t>Out of a loving desire to see the Lord, the royal ladies of the </a:t>
            </a:r>
            <a:r>
              <a:rPr lang="en-US" sz="4400" b="1" i="1" dirty="0" err="1" smtClean="0">
                <a:solidFill>
                  <a:srgbClr val="00B050"/>
                </a:solidFill>
                <a:latin typeface="Balaram" pitchFamily="2" charset="0"/>
              </a:rPr>
              <a:t>Kurus</a:t>
            </a:r>
            <a:r>
              <a:rPr lang="en-US" sz="4400" b="1" i="1" dirty="0" smtClean="0">
                <a:solidFill>
                  <a:srgbClr val="00B050"/>
                </a:solidFill>
                <a:latin typeface="Balaram" pitchFamily="2" charset="0"/>
              </a:rPr>
              <a:t> got up on top of the palace, and smiling with affection and shyness, they showered flowers upon the Lord.</a:t>
            </a:r>
          </a:p>
          <a:p>
            <a:pPr algn="ctr">
              <a:buNone/>
            </a:pPr>
            <a:endParaRPr lang="en-US" sz="4400" b="1" i="1" dirty="0" smtClean="0">
              <a:solidFill>
                <a:srgbClr val="00B050"/>
              </a:solidFill>
              <a:latin typeface="Balaram"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533400"/>
          </a:xfrm>
        </p:spPr>
        <p:txBody>
          <a:bodyPr>
            <a:normAutofit fontScale="90000"/>
          </a:bodyPr>
          <a:lstStyle/>
          <a:p>
            <a:pPr algn="ctr"/>
            <a:r>
              <a:rPr lang="en-US" b="1" dirty="0" smtClean="0">
                <a:solidFill>
                  <a:srgbClr val="0070C0"/>
                </a:solidFill>
                <a:effectLst>
                  <a:outerShdw blurRad="38100" dist="38100" dir="2700000" algn="tl">
                    <a:srgbClr val="000000">
                      <a:alpha val="43137"/>
                    </a:srgbClr>
                  </a:outerShdw>
                </a:effectLst>
                <a:latin typeface="Balaram" pitchFamily="2" charset="0"/>
              </a:rPr>
              <a:t>Shyness</a:t>
            </a:r>
            <a:endParaRPr lang="en-US" b="1" dirty="0">
              <a:solidFill>
                <a:srgbClr val="0070C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47800" y="609600"/>
            <a:ext cx="7498080" cy="6096000"/>
          </a:xfrm>
        </p:spPr>
        <p:txBody>
          <a:bodyPr>
            <a:noAutofit/>
          </a:bodyPr>
          <a:lstStyle/>
          <a:p>
            <a:r>
              <a:rPr lang="en-US" sz="3600" b="1" dirty="0" smtClean="0">
                <a:solidFill>
                  <a:srgbClr val="00B050"/>
                </a:solidFill>
                <a:latin typeface="Balaram" pitchFamily="2" charset="0"/>
                <a:ea typeface="Times New Roman" pitchFamily="18" charset="0"/>
                <a:cs typeface="ScaGoudy" pitchFamily="2" charset="0"/>
              </a:rPr>
              <a:t>Shyness is a particular extra-natural beauty of the fair sex, and it commands respect from the opposite sex. It is a gift of nature to the fair sex, and it enhances their beauty and prestige</a:t>
            </a:r>
          </a:p>
          <a:p>
            <a:r>
              <a:rPr lang="en-US" sz="3600" b="1" dirty="0" smtClean="0">
                <a:solidFill>
                  <a:srgbClr val="00B050"/>
                </a:solidFill>
                <a:latin typeface="Balaram" pitchFamily="2" charset="0"/>
              </a:rPr>
              <a:t>Human civilization is to help one free himself from the clutches of illusion. The material beauty of a woman is an illusion because actually the body is made of earth, water, fire, air, etc. But because there is the association of the living spark with matter, it appears to be beautiful.</a:t>
            </a:r>
          </a:p>
          <a:p>
            <a:endParaRPr lang="en-US" sz="3600" b="1" dirty="0" smtClean="0">
              <a:solidFill>
                <a:srgbClr val="00B050"/>
              </a:solidFill>
              <a:latin typeface="Balaram" pitchFamily="2"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533400"/>
          </a:xfrm>
        </p:spPr>
        <p:txBody>
          <a:bodyPr>
            <a:normAutofit fontScale="90000"/>
          </a:bodyPr>
          <a:lstStyle/>
          <a:p>
            <a:pPr algn="ctr"/>
            <a:r>
              <a:rPr lang="en-US" b="1" dirty="0" smtClean="0">
                <a:solidFill>
                  <a:srgbClr val="0070C0"/>
                </a:solidFill>
                <a:effectLst>
                  <a:outerShdw blurRad="38100" dist="38100" dir="2700000" algn="tl">
                    <a:srgbClr val="000000">
                      <a:alpha val="43137"/>
                    </a:srgbClr>
                  </a:outerShdw>
                </a:effectLst>
                <a:latin typeface="Balaram" pitchFamily="2" charset="0"/>
              </a:rPr>
              <a:t>Shyness</a:t>
            </a:r>
            <a:endParaRPr lang="en-US" b="1" dirty="0">
              <a:solidFill>
                <a:srgbClr val="0070C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47800" y="609600"/>
            <a:ext cx="7498080" cy="6096000"/>
          </a:xfrm>
        </p:spPr>
        <p:txBody>
          <a:bodyPr>
            <a:noAutofit/>
          </a:bodyPr>
          <a:lstStyle/>
          <a:p>
            <a:r>
              <a:rPr lang="en-US" sz="3600" b="1" dirty="0" smtClean="0">
                <a:solidFill>
                  <a:srgbClr val="00B050"/>
                </a:solidFill>
                <a:latin typeface="Balaram" pitchFamily="2" charset="0"/>
              </a:rPr>
              <a:t>Therefore, the conclusion is that the spirit spark is beautiful, and because of the soul's beauty one is attracted by the beauty of the outward body.</a:t>
            </a:r>
          </a:p>
          <a:p>
            <a:r>
              <a:rPr lang="en-US" sz="3600" b="1" dirty="0" smtClean="0">
                <a:solidFill>
                  <a:srgbClr val="00B050"/>
                </a:solidFill>
                <a:latin typeface="Balaram" pitchFamily="2" charset="0"/>
              </a:rPr>
              <a:t>A woman is considered to be the fire, </a:t>
            </a:r>
            <a:r>
              <a:rPr lang="en-US" sz="3600" b="1" dirty="0" smtClean="0">
                <a:solidFill>
                  <a:srgbClr val="00B050"/>
                </a:solidFill>
                <a:latin typeface="Balaram" pitchFamily="2" charset="0"/>
              </a:rPr>
              <a:t>and a </a:t>
            </a:r>
            <a:r>
              <a:rPr lang="en-US" sz="3600" b="1" dirty="0" smtClean="0">
                <a:solidFill>
                  <a:srgbClr val="00B050"/>
                </a:solidFill>
                <a:latin typeface="Balaram" pitchFamily="2" charset="0"/>
              </a:rPr>
              <a:t>man is considered to be the butter. The butter must melt in association with fire, and therefore they may be brought together only when it is necessary. And shyness is a check to the unrestricted mixing. It is nature's gift, and it must be </a:t>
            </a:r>
            <a:r>
              <a:rPr lang="en-US" sz="3600" b="1" dirty="0" smtClean="0">
                <a:solidFill>
                  <a:srgbClr val="00B050"/>
                </a:solidFill>
                <a:latin typeface="Balaram" pitchFamily="2" charset="0"/>
              </a:rPr>
              <a:t>utilized.</a:t>
            </a:r>
            <a:endParaRPr lang="en-US" sz="3600" b="1" dirty="0" smtClean="0">
              <a:solidFill>
                <a:srgbClr val="00B050"/>
              </a:solidFill>
              <a:latin typeface="Balaram" pitchFamily="2"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46038"/>
            <a:ext cx="7498080" cy="715962"/>
          </a:xfrm>
        </p:spPr>
        <p:txBody>
          <a:bodyPr>
            <a:normAutofit/>
          </a:bodyPr>
          <a:lstStyle/>
          <a:p>
            <a:pPr algn="ctr"/>
            <a:r>
              <a:rPr lang="en-US" sz="3200" b="1" dirty="0" smtClean="0">
                <a:solidFill>
                  <a:srgbClr val="0070C0"/>
                </a:solidFill>
                <a:effectLst>
                  <a:outerShdw blurRad="38100" dist="38100" dir="2700000" algn="tl">
                    <a:srgbClr val="FFFFFF"/>
                  </a:outerShdw>
                </a:effectLst>
                <a:latin typeface="Balaram" pitchFamily="2" charset="0"/>
              </a:rPr>
              <a:t>SB. 1.10.17-18</a:t>
            </a:r>
            <a:endParaRPr lang="en-US" sz="3200" dirty="0">
              <a:solidFill>
                <a:srgbClr val="0070C0"/>
              </a:solidFill>
              <a:latin typeface="Balaram" pitchFamily="2" charset="0"/>
            </a:endParaRPr>
          </a:p>
        </p:txBody>
      </p:sp>
      <p:sp>
        <p:nvSpPr>
          <p:cNvPr id="3" name="Content Placeholder 2"/>
          <p:cNvSpPr>
            <a:spLocks noGrp="1"/>
          </p:cNvSpPr>
          <p:nvPr>
            <p:ph idx="1"/>
          </p:nvPr>
        </p:nvSpPr>
        <p:spPr>
          <a:xfrm>
            <a:off x="1447800" y="838200"/>
            <a:ext cx="7498080" cy="5867400"/>
          </a:xfrm>
        </p:spPr>
        <p:txBody>
          <a:bodyPr>
            <a:normAutofit/>
          </a:bodyPr>
          <a:lstStyle/>
          <a:p>
            <a:pPr>
              <a:buNone/>
            </a:pPr>
            <a:r>
              <a:rPr lang="en-US" sz="3600" b="1" i="1" dirty="0" smtClean="0">
                <a:solidFill>
                  <a:srgbClr val="00B050"/>
                </a:solidFill>
                <a:latin typeface="Balaram" pitchFamily="2" charset="0"/>
              </a:rPr>
              <a:t>At that time </a:t>
            </a:r>
            <a:r>
              <a:rPr lang="en-US" sz="3600" b="1" i="1" dirty="0" err="1" smtClean="0">
                <a:solidFill>
                  <a:srgbClr val="00B050"/>
                </a:solidFill>
                <a:latin typeface="Balaram" pitchFamily="2" charset="0"/>
              </a:rPr>
              <a:t>Arjuna</a:t>
            </a:r>
            <a:r>
              <a:rPr lang="en-US" sz="3600" b="1" i="1" dirty="0" smtClean="0">
                <a:solidFill>
                  <a:srgbClr val="00B050"/>
                </a:solidFill>
                <a:latin typeface="Balaram" pitchFamily="2" charset="0"/>
              </a:rPr>
              <a:t>, the great warrior and conqueror of sleep, who is the intimate friend of the most beloved Supreme Lord, took up an umbrella which had a handle of jewels and was embroidered with lace and pearls.</a:t>
            </a:r>
          </a:p>
          <a:p>
            <a:pPr algn="ctr">
              <a:buNone/>
            </a:pPr>
            <a:r>
              <a:rPr lang="en-US" sz="3600" b="1" i="1" dirty="0" smtClean="0">
                <a:solidFill>
                  <a:srgbClr val="00B050"/>
                </a:solidFill>
                <a:latin typeface="Balaram" pitchFamily="2" charset="0"/>
              </a:rPr>
              <a:t>***</a:t>
            </a:r>
          </a:p>
          <a:p>
            <a:pPr>
              <a:buNone/>
            </a:pPr>
            <a:r>
              <a:rPr lang="en-US" sz="3600" b="1" i="1" dirty="0" err="1" smtClean="0">
                <a:solidFill>
                  <a:srgbClr val="00B050"/>
                </a:solidFill>
                <a:latin typeface="Balaram" pitchFamily="2" charset="0"/>
              </a:rPr>
              <a:t>Uddhava</a:t>
            </a:r>
            <a:r>
              <a:rPr lang="en-US" sz="3600" b="1" i="1" dirty="0" smtClean="0">
                <a:solidFill>
                  <a:srgbClr val="00B050"/>
                </a:solidFill>
                <a:latin typeface="Balaram" pitchFamily="2" charset="0"/>
              </a:rPr>
              <a:t> and </a:t>
            </a:r>
            <a:r>
              <a:rPr lang="en-US" sz="3600" b="1" i="1" dirty="0" err="1" smtClean="0">
                <a:solidFill>
                  <a:srgbClr val="00B050"/>
                </a:solidFill>
                <a:latin typeface="Balaram" pitchFamily="2" charset="0"/>
              </a:rPr>
              <a:t>Sätyaki</a:t>
            </a:r>
            <a:r>
              <a:rPr lang="en-US" sz="3600" b="1" i="1" dirty="0" smtClean="0">
                <a:solidFill>
                  <a:srgbClr val="00B050"/>
                </a:solidFill>
                <a:latin typeface="Balaram" pitchFamily="2" charset="0"/>
              </a:rPr>
              <a:t> began to fan the Lord with decorated fans, and the Lord, as the master of </a:t>
            </a:r>
            <a:r>
              <a:rPr lang="en-US" sz="3600" b="1" i="1" dirty="0" err="1" smtClean="0">
                <a:solidFill>
                  <a:srgbClr val="00B050"/>
                </a:solidFill>
                <a:latin typeface="Balaram" pitchFamily="2" charset="0"/>
              </a:rPr>
              <a:t>Madhu</a:t>
            </a:r>
            <a:r>
              <a:rPr lang="en-US" sz="3600" b="1" i="1" dirty="0" smtClean="0">
                <a:solidFill>
                  <a:srgbClr val="00B050"/>
                </a:solidFill>
                <a:latin typeface="Balaram" pitchFamily="2" charset="0"/>
              </a:rPr>
              <a:t>, seated on scattered flowers, commanded them along the road.</a:t>
            </a:r>
          </a:p>
          <a:p>
            <a:pPr>
              <a:buNone/>
            </a:pPr>
            <a:endParaRPr lang="en-US" sz="3600" b="1" i="1" dirty="0" smtClean="0">
              <a:solidFill>
                <a:srgbClr val="00B050"/>
              </a:solidFill>
              <a:latin typeface="Balaram"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533400"/>
          </a:xfrm>
        </p:spPr>
        <p:txBody>
          <a:bodyPr>
            <a:noAutofit/>
          </a:bodyPr>
          <a:lstStyle/>
          <a:p>
            <a:pPr algn="ctr"/>
            <a:r>
              <a:rPr lang="en-US" sz="3200" b="1" dirty="0" smtClean="0">
                <a:solidFill>
                  <a:srgbClr val="0070C0"/>
                </a:solidFill>
                <a:effectLst>
                  <a:outerShdw blurRad="38100" dist="38100" dir="2700000" algn="tl">
                    <a:srgbClr val="000000">
                      <a:alpha val="43137"/>
                    </a:srgbClr>
                  </a:outerShdw>
                </a:effectLst>
                <a:latin typeface="Balaram" pitchFamily="2" charset="0"/>
              </a:rPr>
              <a:t>Material </a:t>
            </a:r>
            <a:r>
              <a:rPr lang="en-US" sz="3200" b="1" dirty="0" err="1" smtClean="0">
                <a:solidFill>
                  <a:srgbClr val="0070C0"/>
                </a:solidFill>
                <a:effectLst>
                  <a:outerShdw blurRad="38100" dist="38100" dir="2700000" algn="tl">
                    <a:srgbClr val="000000">
                      <a:alpha val="43137"/>
                    </a:srgbClr>
                  </a:outerShdw>
                </a:effectLst>
                <a:latin typeface="Balaram" pitchFamily="2" charset="0"/>
              </a:rPr>
              <a:t>Opulences</a:t>
            </a:r>
            <a:r>
              <a:rPr lang="en-US" sz="3200" b="1" dirty="0" smtClean="0">
                <a:solidFill>
                  <a:srgbClr val="0070C0"/>
                </a:solidFill>
                <a:effectLst>
                  <a:outerShdw blurRad="38100" dist="38100" dir="2700000" algn="tl">
                    <a:srgbClr val="000000">
                      <a:alpha val="43137"/>
                    </a:srgbClr>
                  </a:outerShdw>
                </a:effectLst>
                <a:latin typeface="Balaram" pitchFamily="2" charset="0"/>
              </a:rPr>
              <a:t> – Nature’s gift</a:t>
            </a:r>
            <a:endParaRPr lang="en-US" sz="3200" b="1" dirty="0">
              <a:solidFill>
                <a:srgbClr val="0070C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47800" y="609600"/>
            <a:ext cx="7498080" cy="6096000"/>
          </a:xfrm>
        </p:spPr>
        <p:txBody>
          <a:bodyPr>
            <a:noAutofit/>
          </a:bodyPr>
          <a:lstStyle/>
          <a:p>
            <a:pPr indent="304800">
              <a:buNone/>
              <a:defRPr/>
            </a:pPr>
            <a:r>
              <a:rPr lang="en-US" sz="4000" b="1" dirty="0" smtClean="0">
                <a:solidFill>
                  <a:srgbClr val="00B050"/>
                </a:solidFill>
                <a:latin typeface="Balaram" pitchFamily="2" charset="0"/>
              </a:rPr>
              <a:t>Gold, jewels, pearls and valuable stones were used in the luxurious royal ceremonies. They are all nature's gifts and are produced by the hills, oceans, etc., by the order of the Lord, when man does not waste his valuable time in producing unwanted things in the name of necessities. </a:t>
            </a:r>
            <a:endParaRPr lang="en-US" sz="4000" b="1" dirty="0">
              <a:solidFill>
                <a:srgbClr val="00B050"/>
              </a:solidFill>
              <a:latin typeface="Balaram" pitchFamily="2"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609600"/>
          </a:xfrm>
        </p:spPr>
        <p:txBody>
          <a:bodyPr>
            <a:normAutofit fontScale="90000"/>
          </a:bodyPr>
          <a:lstStyle/>
          <a:p>
            <a:pPr algn="ctr"/>
            <a:r>
              <a:rPr lang="en-US" sz="4000" dirty="0" smtClean="0">
                <a:solidFill>
                  <a:srgbClr val="00B050"/>
                </a:solidFill>
                <a:latin typeface="Balaram" pitchFamily="2" charset="0"/>
                <a:ea typeface="Times New Roman" pitchFamily="18" charset="0"/>
                <a:cs typeface="Tahoma" pitchFamily="34" charset="0"/>
              </a:rPr>
              <a:t>SB 1.2.18</a:t>
            </a:r>
            <a:endParaRPr lang="en-US" dirty="0">
              <a:solidFill>
                <a:srgbClr val="00B050"/>
              </a:solidFill>
            </a:endParaRPr>
          </a:p>
        </p:txBody>
      </p:sp>
      <p:sp>
        <p:nvSpPr>
          <p:cNvPr id="3" name="Content Placeholder 2"/>
          <p:cNvSpPr>
            <a:spLocks noGrp="1"/>
          </p:cNvSpPr>
          <p:nvPr>
            <p:ph idx="1"/>
          </p:nvPr>
        </p:nvSpPr>
        <p:spPr>
          <a:xfrm>
            <a:off x="1435608" y="838200"/>
            <a:ext cx="7498080" cy="5715000"/>
          </a:xfrm>
        </p:spPr>
        <p:txBody>
          <a:bodyPr>
            <a:noAutofit/>
          </a:bodyPr>
          <a:lstStyle/>
          <a:p>
            <a:pPr algn="ctr">
              <a:buNone/>
            </a:pP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abhadresu</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nityam</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bhagavata-sevaya</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bhagavaty</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uttama-sloke</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bhaktir</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bhavati</a:t>
            </a:r>
            <a:r>
              <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28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naisthiki</a:t>
            </a:r>
            <a:endParaRPr lang="en-US" sz="28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r>
              <a:rPr lang="en-US" sz="2800" b="1" i="1" dirty="0" smtClean="0">
                <a:solidFill>
                  <a:srgbClr val="7030A0"/>
                </a:solidFill>
                <a:latin typeface="Balaram" pitchFamily="2" charset="0"/>
              </a:rPr>
              <a:t>By regular attendance in classes on the </a:t>
            </a:r>
            <a:r>
              <a:rPr lang="en-US" sz="2800" b="1" i="1" dirty="0" err="1" smtClean="0">
                <a:solidFill>
                  <a:srgbClr val="7030A0"/>
                </a:solidFill>
                <a:latin typeface="Balaram" pitchFamily="2" charset="0"/>
              </a:rPr>
              <a:t>Bhagavatam</a:t>
            </a:r>
            <a:r>
              <a:rPr lang="en-US" sz="2800" b="1" i="1" dirty="0" smtClean="0">
                <a:solidFill>
                  <a:srgbClr val="7030A0"/>
                </a:solidFill>
                <a:latin typeface="Balaram" pitchFamily="2" charset="0"/>
              </a:rPr>
              <a:t> and by rendering of service to the pure devotee, all that is troublesome to the heart is almost completely destroyed, and loving service unto the Personality of Godhead, who is praised with transcendental songs, is established as an irrevocable fact.</a:t>
            </a:r>
            <a:endParaRPr lang="en-US" sz="2800" dirty="0" smtClean="0">
              <a:solidFill>
                <a:srgbClr val="7030A0"/>
              </a:solidFill>
              <a:latin typeface="Balaram" pitchFamily="2" charset="0"/>
              <a:ea typeface="Times New Roman" pitchFamily="18" charset="0"/>
              <a:cs typeface="Tahoma" pitchFamily="34" charset="0"/>
            </a:endParaRPr>
          </a:p>
          <a:p>
            <a:pPr algn="ctr">
              <a:buNone/>
            </a:pPr>
            <a:r>
              <a:rPr lang="en-US" sz="2800" dirty="0" smtClean="0">
                <a:solidFill>
                  <a:schemeClr val="tx2">
                    <a:lumMod val="60000"/>
                    <a:lumOff val="40000"/>
                  </a:schemeClr>
                </a:solidFill>
                <a:latin typeface="Balaram" pitchFamily="2" charset="0"/>
                <a:ea typeface="Times New Roman" pitchFamily="18" charset="0"/>
                <a:cs typeface="Tahoma" pitchFamily="34" charset="0"/>
              </a:rPr>
              <a:t/>
            </a:r>
            <a:br>
              <a:rPr lang="en-US" sz="2800" dirty="0" smtClean="0">
                <a:solidFill>
                  <a:schemeClr val="tx2">
                    <a:lumMod val="60000"/>
                    <a:lumOff val="40000"/>
                  </a:schemeClr>
                </a:solidFill>
                <a:latin typeface="Balaram" pitchFamily="2" charset="0"/>
                <a:ea typeface="Times New Roman" pitchFamily="18" charset="0"/>
                <a:cs typeface="Tahoma" pitchFamily="34" charset="0"/>
              </a:rPr>
            </a:br>
            <a:endParaRPr lang="en-US" sz="2800" dirty="0">
              <a:solidFill>
                <a:schemeClr val="tx2">
                  <a:lumMod val="60000"/>
                  <a:lumOff val="40000"/>
                </a:schemeClr>
              </a:solidFill>
            </a:endParaRPr>
          </a:p>
        </p:txBody>
      </p:sp>
      <p:pic>
        <p:nvPicPr>
          <p:cNvPr id="4098" name="Picture 2" descr="C:\Documents and Settings\bhatt\My Documents\My Pictures\Sri Ramanji.bmp"/>
          <p:cNvPicPr>
            <a:picLocks noChangeAspect="1" noChangeArrowheads="1"/>
          </p:cNvPicPr>
          <p:nvPr/>
        </p:nvPicPr>
        <p:blipFill>
          <a:blip r:embed="rId2" cstate="print"/>
          <a:srcRect/>
          <a:stretch>
            <a:fillRect/>
          </a:stretch>
        </p:blipFill>
        <p:spPr bwMode="auto">
          <a:xfrm>
            <a:off x="990600" y="0"/>
            <a:ext cx="2209800" cy="2500312"/>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46038"/>
            <a:ext cx="7498080" cy="715962"/>
          </a:xfrm>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1.10.19</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447800" y="533400"/>
            <a:ext cx="7498080" cy="5867400"/>
          </a:xfrm>
        </p:spPr>
        <p:txBody>
          <a:bodyPr>
            <a:normAutofit/>
          </a:bodyPr>
          <a:lstStyle/>
          <a:p>
            <a:pPr>
              <a:buNone/>
            </a:pPr>
            <a:r>
              <a:rPr lang="en-US" sz="4800" b="1" i="1" dirty="0" smtClean="0">
                <a:solidFill>
                  <a:srgbClr val="00B050"/>
                </a:solidFill>
                <a:latin typeface="Balaram" pitchFamily="2" charset="0"/>
              </a:rPr>
              <a:t>It was being heard here and there that the benedictions being paid to </a:t>
            </a:r>
            <a:r>
              <a:rPr lang="en-US" sz="4800" b="1" i="1" dirty="0" err="1" smtClean="0">
                <a:solidFill>
                  <a:srgbClr val="00B050"/>
                </a:solidFill>
                <a:latin typeface="Balaram" pitchFamily="2" charset="0"/>
              </a:rPr>
              <a:t>Kṛṣṇa</a:t>
            </a:r>
            <a:r>
              <a:rPr lang="en-US" sz="4800" b="1" i="1" dirty="0" smtClean="0">
                <a:solidFill>
                  <a:srgbClr val="00B050"/>
                </a:solidFill>
                <a:latin typeface="Balaram" pitchFamily="2" charset="0"/>
              </a:rPr>
              <a:t> were neither befitting nor unbefitting because they were all for the Absolute, who was now playing the part of a human being.</a:t>
            </a:r>
            <a:endParaRPr lang="en-US" sz="4800" b="1" i="1" dirty="0">
              <a:solidFill>
                <a:srgbClr val="00B050"/>
              </a:solidFill>
              <a:latin typeface="Balaram"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533400"/>
          </a:xfrm>
        </p:spPr>
        <p:txBody>
          <a:bodyPr>
            <a:noAutofit/>
          </a:bodyPr>
          <a:lstStyle/>
          <a:p>
            <a:pPr algn="ctr"/>
            <a:r>
              <a:rPr lang="en-US" sz="3200" b="1" dirty="0" smtClean="0">
                <a:solidFill>
                  <a:srgbClr val="0070C0"/>
                </a:solidFill>
                <a:effectLst/>
                <a:latin typeface="Balaram" pitchFamily="2" charset="0"/>
              </a:rPr>
              <a:t>Lord Krishna’s absolute nature</a:t>
            </a:r>
            <a:endParaRPr lang="en-US" sz="3200" b="1" dirty="0">
              <a:solidFill>
                <a:srgbClr val="0070C0"/>
              </a:solidFill>
              <a:effectLst/>
              <a:latin typeface="Balaram" pitchFamily="2" charset="0"/>
            </a:endParaRPr>
          </a:p>
        </p:txBody>
      </p:sp>
      <p:sp>
        <p:nvSpPr>
          <p:cNvPr id="3" name="Content Placeholder 2"/>
          <p:cNvSpPr>
            <a:spLocks noGrp="1"/>
          </p:cNvSpPr>
          <p:nvPr>
            <p:ph idx="1"/>
          </p:nvPr>
        </p:nvSpPr>
        <p:spPr>
          <a:xfrm>
            <a:off x="1143000" y="609600"/>
            <a:ext cx="7802880" cy="6096000"/>
          </a:xfrm>
        </p:spPr>
        <p:txBody>
          <a:bodyPr>
            <a:noAutofit/>
          </a:bodyPr>
          <a:lstStyle/>
          <a:p>
            <a:r>
              <a:rPr lang="en-US" sz="2900" b="1" dirty="0" smtClean="0">
                <a:solidFill>
                  <a:srgbClr val="00B050"/>
                </a:solidFill>
                <a:latin typeface="Balaram"/>
              </a:rPr>
              <a:t>At places there were sounds of Vedic benediction aiming at </a:t>
            </a:r>
            <a:r>
              <a:rPr lang="en-US" sz="2900" b="1" dirty="0" smtClean="0">
                <a:solidFill>
                  <a:srgbClr val="00B050"/>
                </a:solidFill>
                <a:latin typeface="Balaram"/>
              </a:rPr>
              <a:t>the Personality </a:t>
            </a:r>
            <a:r>
              <a:rPr lang="en-US" sz="2900" b="1" dirty="0" smtClean="0">
                <a:solidFill>
                  <a:srgbClr val="00B050"/>
                </a:solidFill>
                <a:latin typeface="Balaram"/>
              </a:rPr>
              <a:t>of Godhead Sri </a:t>
            </a:r>
            <a:r>
              <a:rPr lang="en-US" sz="2900" b="1" dirty="0" err="1" smtClean="0">
                <a:solidFill>
                  <a:srgbClr val="00B050"/>
                </a:solidFill>
                <a:latin typeface="Balaram"/>
              </a:rPr>
              <a:t>Krsna</a:t>
            </a:r>
            <a:r>
              <a:rPr lang="en-US" sz="2900" b="1" dirty="0" smtClean="0">
                <a:solidFill>
                  <a:srgbClr val="00B050"/>
                </a:solidFill>
                <a:latin typeface="Balaram"/>
              </a:rPr>
              <a:t>. </a:t>
            </a:r>
            <a:r>
              <a:rPr lang="en-US" sz="2900" b="1" dirty="0" smtClean="0">
                <a:solidFill>
                  <a:srgbClr val="00B050"/>
                </a:solidFill>
                <a:latin typeface="Balaram"/>
              </a:rPr>
              <a:t>Benedictions </a:t>
            </a:r>
            <a:r>
              <a:rPr lang="en-US" sz="2900" b="1" dirty="0" smtClean="0">
                <a:solidFill>
                  <a:srgbClr val="00B050"/>
                </a:solidFill>
                <a:latin typeface="Balaram"/>
              </a:rPr>
              <a:t>were fitting in the sense that the Lord was playing the part of a human being, as if a cousin of Maharaja </a:t>
            </a:r>
            <a:r>
              <a:rPr lang="en-US" sz="2900" b="1" dirty="0" err="1" smtClean="0">
                <a:solidFill>
                  <a:srgbClr val="00B050"/>
                </a:solidFill>
                <a:latin typeface="Balaram"/>
              </a:rPr>
              <a:t>Yudhiṣṭhira</a:t>
            </a:r>
            <a:endParaRPr lang="en-US" sz="2900" b="1" dirty="0" smtClean="0">
              <a:solidFill>
                <a:srgbClr val="00B050"/>
              </a:solidFill>
              <a:latin typeface="Balaram"/>
            </a:endParaRPr>
          </a:p>
          <a:p>
            <a:pPr indent="304800">
              <a:buFont typeface="Arial" charset="0"/>
              <a:buChar char="•"/>
            </a:pPr>
            <a:r>
              <a:rPr lang="en-US" sz="2900" b="1" dirty="0" smtClean="0">
                <a:solidFill>
                  <a:srgbClr val="00B050"/>
                </a:solidFill>
                <a:latin typeface="Balaram"/>
              </a:rPr>
              <a:t>Unfitting because the Lord is absolute and has </a:t>
            </a:r>
            <a:r>
              <a:rPr lang="en-US" sz="2900" b="1" dirty="0" smtClean="0">
                <a:solidFill>
                  <a:srgbClr val="00B050"/>
                </a:solidFill>
                <a:latin typeface="Balaram"/>
              </a:rPr>
              <a:t>nothing </a:t>
            </a:r>
            <a:r>
              <a:rPr lang="en-US" sz="2900" b="1" dirty="0" smtClean="0">
                <a:solidFill>
                  <a:srgbClr val="00B050"/>
                </a:solidFill>
                <a:latin typeface="Balaram"/>
              </a:rPr>
              <a:t>to do with any kind of material relativities. He is </a:t>
            </a:r>
            <a:r>
              <a:rPr lang="en-US" sz="2900" b="1" dirty="0" err="1" smtClean="0">
                <a:solidFill>
                  <a:srgbClr val="00B050"/>
                </a:solidFill>
                <a:latin typeface="Balaram"/>
              </a:rPr>
              <a:t>nirguṇa</a:t>
            </a:r>
            <a:r>
              <a:rPr lang="en-US" sz="2900" b="1" dirty="0" smtClean="0">
                <a:solidFill>
                  <a:srgbClr val="00B050"/>
                </a:solidFill>
                <a:latin typeface="Balaram"/>
              </a:rPr>
              <a:t>, or there are no material qualities in Him, but He is full of transcendental qualities.</a:t>
            </a:r>
          </a:p>
          <a:p>
            <a:r>
              <a:rPr lang="en-US" sz="2900" b="1" dirty="0" smtClean="0">
                <a:solidFill>
                  <a:srgbClr val="00B050"/>
                </a:solidFill>
                <a:latin typeface="Balaram"/>
              </a:rPr>
              <a:t>Lord Sri </a:t>
            </a:r>
            <a:r>
              <a:rPr lang="en-US" sz="2900" b="1" dirty="0" err="1" smtClean="0">
                <a:solidFill>
                  <a:srgbClr val="00B050"/>
                </a:solidFill>
                <a:latin typeface="Balaram"/>
              </a:rPr>
              <a:t>Krsna</a:t>
            </a:r>
            <a:r>
              <a:rPr lang="en-US" sz="2900" b="1" dirty="0" smtClean="0">
                <a:solidFill>
                  <a:srgbClr val="00B050"/>
                </a:solidFill>
                <a:latin typeface="Balaram"/>
              </a:rPr>
              <a:t> is sometimes described as a </a:t>
            </a:r>
            <a:r>
              <a:rPr lang="en-US" sz="2900" b="1" dirty="0" smtClean="0">
                <a:solidFill>
                  <a:srgbClr val="00B050"/>
                </a:solidFill>
                <a:latin typeface="Balaram"/>
              </a:rPr>
              <a:t>thief. </a:t>
            </a:r>
            <a:r>
              <a:rPr lang="en-US" sz="2900" b="1" dirty="0" smtClean="0">
                <a:solidFill>
                  <a:srgbClr val="00B050"/>
                </a:solidFill>
                <a:latin typeface="Balaram"/>
              </a:rPr>
              <a:t>But in spite of His being famous as a thief, He </a:t>
            </a:r>
            <a:r>
              <a:rPr lang="en-US" sz="2900" b="1" dirty="0" smtClean="0">
                <a:solidFill>
                  <a:srgbClr val="00B050"/>
                </a:solidFill>
                <a:latin typeface="Balaram"/>
              </a:rPr>
              <a:t>is worshiped </a:t>
            </a:r>
            <a:r>
              <a:rPr lang="en-US" sz="2900" b="1" dirty="0" smtClean="0">
                <a:solidFill>
                  <a:srgbClr val="00B050"/>
                </a:solidFill>
                <a:latin typeface="Balaram"/>
              </a:rPr>
              <a:t>as a thief, whereas in the mundane world a thief is </a:t>
            </a:r>
            <a:r>
              <a:rPr lang="en-US" sz="2900" b="1" dirty="0" smtClean="0">
                <a:solidFill>
                  <a:srgbClr val="00B050"/>
                </a:solidFill>
                <a:latin typeface="Balaram"/>
              </a:rPr>
              <a:t>punished and </a:t>
            </a:r>
            <a:r>
              <a:rPr lang="en-US" sz="2900" b="1" dirty="0" smtClean="0">
                <a:solidFill>
                  <a:srgbClr val="00B050"/>
                </a:solidFill>
                <a:latin typeface="Balaram"/>
              </a:rPr>
              <a:t>is never praised.</a:t>
            </a:r>
            <a:r>
              <a:rPr lang="en-US" sz="2900" b="1" dirty="0" smtClean="0">
                <a:solidFill>
                  <a:srgbClr val="00B050"/>
                </a:solidFill>
                <a:latin typeface="Balaram"/>
              </a:rPr>
              <a:t> </a:t>
            </a:r>
            <a:r>
              <a:rPr lang="en-US" sz="2900" b="1" dirty="0" smtClean="0">
                <a:solidFill>
                  <a:srgbClr val="00B050"/>
                </a:solidFill>
                <a:latin typeface="Balaram"/>
              </a:rPr>
              <a:t>Since He is the Absolute Personality of </a:t>
            </a:r>
            <a:r>
              <a:rPr lang="en-US" sz="2900" b="1" dirty="0" smtClean="0">
                <a:solidFill>
                  <a:srgbClr val="00B050"/>
                </a:solidFill>
                <a:latin typeface="Balaram"/>
              </a:rPr>
              <a:t> Godhead, everything </a:t>
            </a:r>
            <a:r>
              <a:rPr lang="en-US" sz="2900" b="1" dirty="0" smtClean="0">
                <a:solidFill>
                  <a:srgbClr val="00B050"/>
                </a:solidFill>
                <a:latin typeface="Balaram"/>
              </a:rPr>
              <a:t>is applicable to Him, and </a:t>
            </a:r>
            <a:r>
              <a:rPr lang="en-US" sz="2900" b="1" dirty="0" smtClean="0">
                <a:solidFill>
                  <a:srgbClr val="00B050"/>
                </a:solidFill>
                <a:latin typeface="Balaram"/>
              </a:rPr>
              <a:t>still </a:t>
            </a:r>
            <a:r>
              <a:rPr lang="en-US" sz="2900" b="1" dirty="0" err="1" smtClean="0">
                <a:solidFill>
                  <a:srgbClr val="00B050"/>
                </a:solidFill>
                <a:latin typeface="Balaram"/>
              </a:rPr>
              <a:t>inspite</a:t>
            </a:r>
            <a:r>
              <a:rPr lang="en-US" sz="2900" b="1" dirty="0" smtClean="0">
                <a:solidFill>
                  <a:srgbClr val="00B050"/>
                </a:solidFill>
                <a:latin typeface="Balaram"/>
              </a:rPr>
              <a:t> </a:t>
            </a:r>
            <a:r>
              <a:rPr lang="en-US" sz="2900" b="1" dirty="0" smtClean="0">
                <a:solidFill>
                  <a:srgbClr val="00B050"/>
                </a:solidFill>
                <a:latin typeface="Balaram"/>
              </a:rPr>
              <a:t>of all contradictions He is still </a:t>
            </a:r>
            <a:r>
              <a:rPr lang="en-US" sz="2900" b="1" dirty="0" smtClean="0">
                <a:solidFill>
                  <a:srgbClr val="00B050"/>
                </a:solidFill>
                <a:latin typeface="Balaram"/>
              </a:rPr>
              <a:t>the </a:t>
            </a:r>
            <a:r>
              <a:rPr lang="en-US" sz="2900" b="1" dirty="0" smtClean="0">
                <a:solidFill>
                  <a:srgbClr val="00B050"/>
                </a:solidFill>
                <a:latin typeface="Balaram"/>
              </a:rPr>
              <a:t>SPOG.</a:t>
            </a:r>
            <a:endParaRPr lang="en-US" sz="2900" b="1" dirty="0">
              <a:solidFill>
                <a:srgbClr val="00B050"/>
              </a:solidFill>
              <a:latin typeface="Balaram"/>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46038"/>
            <a:ext cx="7498080" cy="715962"/>
          </a:xfrm>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1.10.20</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447800" y="533400"/>
            <a:ext cx="7498080" cy="5867400"/>
          </a:xfrm>
        </p:spPr>
        <p:txBody>
          <a:bodyPr>
            <a:noAutofit/>
          </a:bodyPr>
          <a:lstStyle/>
          <a:p>
            <a:pPr>
              <a:buNone/>
            </a:pPr>
            <a:endParaRPr lang="en-US" sz="4000" b="1" i="1" dirty="0" smtClean="0">
              <a:solidFill>
                <a:srgbClr val="00B050"/>
              </a:solidFill>
              <a:latin typeface="Balaram" pitchFamily="2" charset="0"/>
            </a:endParaRPr>
          </a:p>
          <a:p>
            <a:pPr>
              <a:buNone/>
            </a:pPr>
            <a:r>
              <a:rPr lang="en-US" sz="4000" b="1" i="1" dirty="0" smtClean="0">
                <a:solidFill>
                  <a:srgbClr val="00B050"/>
                </a:solidFill>
                <a:latin typeface="Balaram" pitchFamily="2" charset="0"/>
              </a:rPr>
              <a:t>Absorbed </a:t>
            </a:r>
            <a:r>
              <a:rPr lang="en-US" sz="4000" b="1" i="1" dirty="0" smtClean="0">
                <a:solidFill>
                  <a:srgbClr val="00B050"/>
                </a:solidFill>
                <a:latin typeface="Balaram" pitchFamily="2" charset="0"/>
              </a:rPr>
              <a:t>in the thought of the transcendental qualities of the Lord, who is glorified in select poetry, the ladies on the roofs of all the houses of </a:t>
            </a:r>
            <a:r>
              <a:rPr lang="en-US" sz="4000" b="1" i="1" dirty="0" err="1" smtClean="0">
                <a:solidFill>
                  <a:srgbClr val="00B050"/>
                </a:solidFill>
                <a:latin typeface="Balaram" pitchFamily="2" charset="0"/>
              </a:rPr>
              <a:t>Hastinapura</a:t>
            </a:r>
            <a:r>
              <a:rPr lang="en-US" sz="4000" b="1" i="1" dirty="0" smtClean="0">
                <a:solidFill>
                  <a:srgbClr val="00B050"/>
                </a:solidFill>
                <a:latin typeface="Balaram" pitchFamily="2" charset="0"/>
              </a:rPr>
              <a:t> began to talk of Him. This talk was more attractive than the hymns of the Vedas.</a:t>
            </a:r>
          </a:p>
          <a:p>
            <a:pPr>
              <a:buNone/>
            </a:pPr>
            <a:endParaRPr lang="en-US" sz="4000" b="1" i="1" dirty="0">
              <a:solidFill>
                <a:srgbClr val="00B050"/>
              </a:solidFill>
              <a:latin typeface="Balaram"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533400"/>
          </a:xfrm>
        </p:spPr>
        <p:txBody>
          <a:bodyPr>
            <a:normAutofit fontScale="90000"/>
          </a:bodyPr>
          <a:lstStyle/>
          <a:p>
            <a:pPr algn="ctr"/>
            <a:r>
              <a:rPr lang="en-US" b="1" dirty="0" smtClean="0">
                <a:solidFill>
                  <a:srgbClr val="0070C0"/>
                </a:solidFill>
                <a:effectLst>
                  <a:outerShdw blurRad="38100" dist="38100" dir="2700000" algn="tl">
                    <a:srgbClr val="000000">
                      <a:alpha val="43137"/>
                    </a:srgbClr>
                  </a:outerShdw>
                </a:effectLst>
                <a:latin typeface="Balaram" pitchFamily="2" charset="0"/>
              </a:rPr>
              <a:t>Prayers of the devotee</a:t>
            </a:r>
            <a:endParaRPr lang="en-US" b="1" dirty="0">
              <a:solidFill>
                <a:srgbClr val="0070C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47800" y="609600"/>
            <a:ext cx="7498080" cy="6096000"/>
          </a:xfrm>
        </p:spPr>
        <p:txBody>
          <a:bodyPr>
            <a:noAutofit/>
          </a:bodyPr>
          <a:lstStyle/>
          <a:p>
            <a:pPr indent="304800">
              <a:buFont typeface="Arial" charset="0"/>
              <a:buChar char="•"/>
            </a:pPr>
            <a:r>
              <a:rPr lang="en-US" b="1" dirty="0" smtClean="0">
                <a:solidFill>
                  <a:srgbClr val="00B050"/>
                </a:solidFill>
                <a:latin typeface="Balaram" pitchFamily="2" charset="0"/>
              </a:rPr>
              <a:t>Glories of SPOG – Vedic Literature, Ramayana, Mahabharata.</a:t>
            </a:r>
          </a:p>
          <a:p>
            <a:pPr indent="304800">
              <a:buFont typeface="Arial" charset="0"/>
              <a:buChar char="•"/>
            </a:pPr>
            <a:r>
              <a:rPr lang="en-US" b="1" dirty="0" smtClean="0">
                <a:solidFill>
                  <a:srgbClr val="00B050"/>
                </a:solidFill>
                <a:latin typeface="Balaram" pitchFamily="2" charset="0"/>
              </a:rPr>
              <a:t>The ladies, who were all absorbed in the thought and actions of the Lord, developed the consciousness of Vedic wisdom by the grace of the Lord. And therefore although such ladies might not have been very learned scholars in Sanskrit or otherwise, still whatever they spoke was more attractive than the Vedic hymns.</a:t>
            </a:r>
          </a:p>
          <a:p>
            <a:pPr indent="304800">
              <a:buFont typeface="Arial" charset="0"/>
              <a:buChar char="•"/>
            </a:pPr>
            <a:r>
              <a:rPr lang="en-US" b="1" dirty="0" smtClean="0">
                <a:solidFill>
                  <a:srgbClr val="00B050"/>
                </a:solidFill>
                <a:latin typeface="Balaram" pitchFamily="2" charset="0"/>
              </a:rPr>
              <a:t>The talks of the ladies were directly spoken of the Lord, and thus they were more pleasing to the heart. The ladies' talks appeared to be more valuable than the learned </a:t>
            </a:r>
            <a:r>
              <a:rPr lang="en-US" b="1" dirty="0" err="1" smtClean="0">
                <a:solidFill>
                  <a:srgbClr val="00B050"/>
                </a:solidFill>
                <a:latin typeface="Balaram" pitchFamily="2" charset="0"/>
              </a:rPr>
              <a:t>brahmaṇas</a:t>
            </a:r>
            <a:r>
              <a:rPr lang="en-US" b="1" dirty="0" smtClean="0">
                <a:solidFill>
                  <a:srgbClr val="00B050"/>
                </a:solidFill>
                <a:latin typeface="Balaram" pitchFamily="2" charset="0"/>
              </a:rPr>
              <a:t>' benedictions.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46038"/>
            <a:ext cx="7498080" cy="715962"/>
          </a:xfrm>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1.10.21</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447800" y="990600"/>
            <a:ext cx="7498080" cy="5410200"/>
          </a:xfrm>
        </p:spPr>
        <p:txBody>
          <a:bodyPr>
            <a:noAutofit/>
          </a:bodyPr>
          <a:lstStyle/>
          <a:p>
            <a:pPr>
              <a:buNone/>
            </a:pPr>
            <a:r>
              <a:rPr lang="en-US" sz="4000" b="1" i="1" dirty="0" smtClean="0">
                <a:solidFill>
                  <a:srgbClr val="00B050"/>
                </a:solidFill>
                <a:latin typeface="Balaram"/>
              </a:rPr>
              <a:t>They said: Here He is, the original Personality of Godhead as we definitely remember Him. He alone existed before the manifested creation of the modes of nature, and in Him only, because He is the Supreme Lord, all living beings merge, as if sleeping at night, their energy suspended.</a:t>
            </a:r>
          </a:p>
          <a:p>
            <a:pPr>
              <a:buNone/>
            </a:pPr>
            <a:endParaRPr lang="en-US" sz="4000" b="1" i="1" dirty="0">
              <a:solidFill>
                <a:srgbClr val="00B050"/>
              </a:solidFill>
              <a:latin typeface="Balaram" pitchFamily="2"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0"/>
            <a:ext cx="7879080" cy="6858000"/>
          </a:xfrm>
        </p:spPr>
        <p:txBody>
          <a:bodyPr>
            <a:noAutofit/>
          </a:bodyPr>
          <a:lstStyle/>
          <a:p>
            <a:pPr indent="304800">
              <a:buNone/>
            </a:pPr>
            <a:r>
              <a:rPr lang="en-US" sz="2800" b="1" dirty="0" smtClean="0">
                <a:solidFill>
                  <a:srgbClr val="00B050"/>
                </a:solidFill>
                <a:latin typeface="Balaram"/>
              </a:rPr>
              <a:t>There are two types of dissolution of the manifested cosmos. When Brahma, the lord of one particular universe, goes to sleep, there is one annihilation. And at the end of Lord Brahma's life, which takes place at the end of Brahma's one hundred years of age, there is complete annihilation of the entire universe, and in both the periods both the material energy called the </a:t>
            </a:r>
            <a:r>
              <a:rPr lang="en-US" sz="2800" b="1" dirty="0" err="1" smtClean="0">
                <a:solidFill>
                  <a:srgbClr val="00B050"/>
                </a:solidFill>
                <a:latin typeface="Balaram"/>
              </a:rPr>
              <a:t>mahat-tattva</a:t>
            </a:r>
            <a:r>
              <a:rPr lang="en-US" sz="2800" b="1" dirty="0" smtClean="0">
                <a:solidFill>
                  <a:srgbClr val="00B050"/>
                </a:solidFill>
                <a:latin typeface="Balaram"/>
              </a:rPr>
              <a:t> and the marginal energy called </a:t>
            </a:r>
            <a:r>
              <a:rPr lang="en-US" sz="2800" b="1" dirty="0" err="1" smtClean="0">
                <a:solidFill>
                  <a:srgbClr val="00B050"/>
                </a:solidFill>
                <a:latin typeface="Balaram"/>
              </a:rPr>
              <a:t>jiva-tattva</a:t>
            </a:r>
            <a:r>
              <a:rPr lang="en-US" sz="2800" b="1" dirty="0" smtClean="0">
                <a:solidFill>
                  <a:srgbClr val="00B050"/>
                </a:solidFill>
                <a:latin typeface="Balaram"/>
              </a:rPr>
              <a:t> merge in the person of the Supreme Lord. </a:t>
            </a:r>
            <a:r>
              <a:rPr lang="en-US" sz="2800" b="1" u="sng" dirty="0" smtClean="0">
                <a:solidFill>
                  <a:srgbClr val="FF0000"/>
                </a:solidFill>
                <a:latin typeface="Balaram"/>
              </a:rPr>
              <a:t>The living beings remain asleep within the body of the Lord until there is another creation of the material world</a:t>
            </a:r>
            <a:r>
              <a:rPr lang="en-US" sz="2800" b="1" dirty="0" smtClean="0">
                <a:solidFill>
                  <a:srgbClr val="FF0000"/>
                </a:solidFill>
                <a:latin typeface="Balaram"/>
              </a:rPr>
              <a:t>, </a:t>
            </a:r>
            <a:r>
              <a:rPr lang="en-US" sz="2800" b="1" dirty="0" smtClean="0">
                <a:solidFill>
                  <a:srgbClr val="00B050"/>
                </a:solidFill>
                <a:latin typeface="Balaram"/>
              </a:rPr>
              <a:t>and that is the way of the creation, maintenance and annihilation of the material manifestation. But that does not mean that the individual living being loses his identity. The identity is there, and as soon as there is another creation by the supreme will of the Lord, all the sleeping, inactive living beings are again let loose to begin their activities in the continuation of past different spheres of life. It is called </a:t>
            </a:r>
            <a:r>
              <a:rPr lang="en-US" sz="2800" b="1" dirty="0" err="1" smtClean="0">
                <a:solidFill>
                  <a:srgbClr val="00B050"/>
                </a:solidFill>
                <a:latin typeface="Balaram"/>
              </a:rPr>
              <a:t>suptotthita</a:t>
            </a:r>
            <a:r>
              <a:rPr lang="en-US" sz="2800" b="1" dirty="0" smtClean="0">
                <a:solidFill>
                  <a:srgbClr val="00B050"/>
                </a:solidFill>
                <a:latin typeface="Balaram"/>
              </a:rPr>
              <a:t> </a:t>
            </a:r>
            <a:r>
              <a:rPr lang="en-US" sz="2800" b="1" dirty="0" err="1" smtClean="0">
                <a:solidFill>
                  <a:srgbClr val="00B050"/>
                </a:solidFill>
                <a:latin typeface="Balaram"/>
              </a:rPr>
              <a:t>naya</a:t>
            </a:r>
            <a:r>
              <a:rPr lang="en-US" sz="2800" b="1" dirty="0" smtClean="0">
                <a:solidFill>
                  <a:srgbClr val="00B050"/>
                </a:solidFill>
                <a:latin typeface="Balaram"/>
              </a:rPr>
              <a:t>, or awakening from sleep and again engaging in one's respective continuous duty.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371600"/>
          </a:xfrm>
        </p:spPr>
        <p:txBody>
          <a:bodyPr>
            <a:noAutofit/>
          </a:bodyPr>
          <a:lstStyle/>
          <a:p>
            <a:pPr algn="ctr"/>
            <a:r>
              <a:rPr lang="en-US" sz="4000" i="1" dirty="0" smtClean="0">
                <a:solidFill>
                  <a:srgbClr val="0070C0"/>
                </a:solidFill>
                <a:latin typeface="Balaram"/>
              </a:rPr>
              <a:t>[SB 1.10.22] </a:t>
            </a:r>
            <a:br>
              <a:rPr lang="en-US" sz="4000" i="1" dirty="0" smtClean="0">
                <a:solidFill>
                  <a:srgbClr val="0070C0"/>
                </a:solidFill>
                <a:latin typeface="Balaram"/>
              </a:rPr>
            </a:br>
            <a:endParaRPr lang="en-US" sz="4000" dirty="0">
              <a:solidFill>
                <a:srgbClr val="0070C0"/>
              </a:solidFill>
              <a:latin typeface="Balaram"/>
            </a:endParaRPr>
          </a:p>
        </p:txBody>
      </p:sp>
      <p:sp>
        <p:nvSpPr>
          <p:cNvPr id="3" name="Content Placeholder 2"/>
          <p:cNvSpPr>
            <a:spLocks noGrp="1"/>
          </p:cNvSpPr>
          <p:nvPr>
            <p:ph idx="1"/>
          </p:nvPr>
        </p:nvSpPr>
        <p:spPr>
          <a:xfrm>
            <a:off x="1435608" y="1143000"/>
            <a:ext cx="7498080" cy="5105400"/>
          </a:xfrm>
        </p:spPr>
        <p:txBody>
          <a:bodyPr>
            <a:noAutofit/>
          </a:bodyPr>
          <a:lstStyle/>
          <a:p>
            <a:pPr>
              <a:buNone/>
            </a:pPr>
            <a:r>
              <a:rPr lang="en-US" sz="4000" b="1" i="1" dirty="0" smtClean="0">
                <a:solidFill>
                  <a:srgbClr val="00B050"/>
                </a:solidFill>
                <a:latin typeface="Balaram"/>
              </a:rPr>
              <a:t>The Personality of Godhead, again desiring to give names and forms to His parts and parcels, the living entities, placed them under the guidance of material nature. By His own potency, material nature is empowered to re-create.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a:bodyPr>
          <a:lstStyle/>
          <a:p>
            <a:pPr>
              <a:buNone/>
            </a:pPr>
            <a:r>
              <a:rPr lang="en-US" b="1" dirty="0" smtClean="0">
                <a:solidFill>
                  <a:srgbClr val="00B050"/>
                </a:solidFill>
                <a:latin typeface="Balaram"/>
              </a:rPr>
              <a:t>The living entities are parts and parcels of the Lord. They are of two varieties,</a:t>
            </a:r>
          </a:p>
          <a:p>
            <a:r>
              <a:rPr lang="en-US" b="1" dirty="0" err="1" smtClean="0">
                <a:solidFill>
                  <a:srgbClr val="00B050"/>
                </a:solidFill>
                <a:latin typeface="Balaram"/>
              </a:rPr>
              <a:t>nitya-mukta</a:t>
            </a:r>
            <a:r>
              <a:rPr lang="en-US" b="1" dirty="0" smtClean="0">
                <a:solidFill>
                  <a:srgbClr val="00B050"/>
                </a:solidFill>
                <a:latin typeface="Balaram"/>
              </a:rPr>
              <a:t> - They are eternally liberated souls, and they are eternally engaged in the reciprocation of transcendental loving service with the Lord in His eternal abode beyond the manifested mundane creations.</a:t>
            </a:r>
          </a:p>
          <a:p>
            <a:r>
              <a:rPr lang="en-US" b="1" dirty="0" err="1" smtClean="0">
                <a:solidFill>
                  <a:srgbClr val="00B050"/>
                </a:solidFill>
                <a:latin typeface="Balaram"/>
              </a:rPr>
              <a:t>nitya-baddha</a:t>
            </a:r>
            <a:r>
              <a:rPr lang="en-US" b="1" dirty="0" smtClean="0">
                <a:solidFill>
                  <a:srgbClr val="00B050"/>
                </a:solidFill>
                <a:latin typeface="Balaram"/>
              </a:rPr>
              <a:t> – </a:t>
            </a:r>
            <a:r>
              <a:rPr lang="en-US" b="1" dirty="0" err="1" smtClean="0">
                <a:solidFill>
                  <a:srgbClr val="00B050"/>
                </a:solidFill>
                <a:latin typeface="Balaram"/>
              </a:rPr>
              <a:t>Nitya-baddhas</a:t>
            </a:r>
            <a:r>
              <a:rPr lang="en-US" b="1" dirty="0" smtClean="0">
                <a:solidFill>
                  <a:srgbClr val="00B050"/>
                </a:solidFill>
                <a:latin typeface="Balaram"/>
              </a:rPr>
              <a:t> are eternally forgetful of their relation with the Lord as parts and parcels. They are bewildered by the  illusory energy as products of matter, and thus they are very busy in making plans in the material world for becoming happy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90600"/>
          </a:xfrm>
        </p:spPr>
        <p:txBody>
          <a:bodyPr>
            <a:noAutofit/>
          </a:bodyPr>
          <a:lstStyle/>
          <a:p>
            <a:pPr algn="ctr"/>
            <a:r>
              <a:rPr lang="en-US" sz="4000" i="1" dirty="0" smtClean="0">
                <a:solidFill>
                  <a:srgbClr val="0070C0"/>
                </a:solidFill>
                <a:latin typeface="Balaram"/>
              </a:rPr>
              <a:t>[SB 1.10.23 ] </a:t>
            </a:r>
            <a:endParaRPr lang="en-US" sz="4000" dirty="0">
              <a:solidFill>
                <a:srgbClr val="0070C0"/>
              </a:solidFill>
              <a:latin typeface="Balaram"/>
            </a:endParaRPr>
          </a:p>
        </p:txBody>
      </p:sp>
      <p:sp>
        <p:nvSpPr>
          <p:cNvPr id="3" name="Content Placeholder 2"/>
          <p:cNvSpPr>
            <a:spLocks noGrp="1"/>
          </p:cNvSpPr>
          <p:nvPr>
            <p:ph idx="1"/>
          </p:nvPr>
        </p:nvSpPr>
        <p:spPr>
          <a:xfrm>
            <a:off x="1435608" y="1143000"/>
            <a:ext cx="7498080" cy="5105400"/>
          </a:xfrm>
        </p:spPr>
        <p:txBody>
          <a:bodyPr>
            <a:noAutofit/>
          </a:bodyPr>
          <a:lstStyle/>
          <a:p>
            <a:pPr>
              <a:buNone/>
            </a:pPr>
            <a:r>
              <a:rPr lang="en-US" sz="4000" b="1" i="1" dirty="0" smtClean="0">
                <a:solidFill>
                  <a:srgbClr val="00B050"/>
                </a:solidFill>
                <a:latin typeface="Balaram"/>
              </a:rPr>
              <a:t>Here is the same Supreme Personality of Godhead whose transcendental form is experienced by the great devotees who are  completely cleansed of material consciousness by dint of rigid devotional service and full control of life and the senses. And that is the only way to purify existence.</a:t>
            </a:r>
          </a:p>
          <a:p>
            <a:pPr>
              <a:buNone/>
            </a:pPr>
            <a:endParaRPr lang="en-US" sz="4000" b="1" i="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pPr marL="182880"/>
            <a:r>
              <a:rPr lang="en-US" sz="2800" b="1" dirty="0" smtClean="0">
                <a:solidFill>
                  <a:srgbClr val="00B050"/>
                </a:solidFill>
                <a:latin typeface="Balaram"/>
              </a:rPr>
              <a:t>The great devotees of the Lord who are able to clear the mind of all material dust by rigid devotional service can experience the Lord as He is.</a:t>
            </a:r>
          </a:p>
          <a:p>
            <a:pPr marL="182880"/>
            <a:r>
              <a:rPr lang="en-US" sz="2800" b="1" dirty="0" smtClean="0">
                <a:solidFill>
                  <a:srgbClr val="00B050"/>
                </a:solidFill>
                <a:latin typeface="Balaram"/>
              </a:rPr>
              <a:t>The artificial means of the yogic processes to make the senses inactive has proved to be abject failure, even in the case of great yogis like </a:t>
            </a:r>
            <a:r>
              <a:rPr lang="en-US" sz="2800" b="1" dirty="0" err="1" smtClean="0">
                <a:solidFill>
                  <a:srgbClr val="00B050"/>
                </a:solidFill>
                <a:latin typeface="Balaram"/>
              </a:rPr>
              <a:t>Visvamitra</a:t>
            </a:r>
            <a:r>
              <a:rPr lang="en-US" sz="2800" b="1" dirty="0" smtClean="0">
                <a:solidFill>
                  <a:srgbClr val="00B050"/>
                </a:solidFill>
                <a:latin typeface="Balaram"/>
              </a:rPr>
              <a:t> Muni. </a:t>
            </a:r>
            <a:r>
              <a:rPr lang="en-US" sz="2800" b="1" dirty="0" err="1" smtClean="0">
                <a:solidFill>
                  <a:srgbClr val="00B050"/>
                </a:solidFill>
                <a:latin typeface="Balaram"/>
              </a:rPr>
              <a:t>Visvamitra</a:t>
            </a:r>
            <a:r>
              <a:rPr lang="en-US" sz="2800" b="1" dirty="0" smtClean="0">
                <a:solidFill>
                  <a:srgbClr val="00B050"/>
                </a:solidFill>
                <a:latin typeface="Balaram"/>
              </a:rPr>
              <a:t> Muni controlled the senses by yogic trance, but when he happened to meet </a:t>
            </a:r>
            <a:r>
              <a:rPr lang="en-US" sz="2800" b="1" dirty="0" err="1" smtClean="0">
                <a:solidFill>
                  <a:srgbClr val="00B050"/>
                </a:solidFill>
                <a:latin typeface="Balaram"/>
              </a:rPr>
              <a:t>Menaka</a:t>
            </a:r>
            <a:r>
              <a:rPr lang="en-US" sz="2800" b="1" dirty="0" smtClean="0">
                <a:solidFill>
                  <a:srgbClr val="00B050"/>
                </a:solidFill>
                <a:latin typeface="Balaram"/>
              </a:rPr>
              <a:t> (a heavenly society woman), he became a victim of sex, and the artificial way of controlling the senses failed.</a:t>
            </a:r>
          </a:p>
          <a:p>
            <a:pPr marL="182880"/>
            <a:r>
              <a:rPr lang="en-US" sz="2800" b="1" dirty="0" smtClean="0">
                <a:solidFill>
                  <a:srgbClr val="00B050"/>
                </a:solidFill>
                <a:latin typeface="Balaram"/>
              </a:rPr>
              <a:t>The senses of a pure devotee are not at all artificially stopped from doing anything, but they are given different good engagements. When the senses are engaged in more attractive activities, there is no chance of their being attracted by any inferior engagements.</a:t>
            </a:r>
          </a:p>
          <a:p>
            <a:pPr marL="182880"/>
            <a:r>
              <a:rPr lang="en-US" sz="2800" b="1" dirty="0" smtClean="0">
                <a:solidFill>
                  <a:srgbClr val="00B050"/>
                </a:solidFill>
                <a:latin typeface="Balaram"/>
              </a:rPr>
              <a:t>Anything done in the service of the Lord becomes at once purified of its material nature.</a:t>
            </a:r>
          </a:p>
          <a:p>
            <a:pPr marL="182880"/>
            <a:r>
              <a:rPr lang="en-US" sz="2800" b="1" dirty="0" smtClean="0">
                <a:solidFill>
                  <a:srgbClr val="00B050"/>
                </a:solidFill>
                <a:latin typeface="Balaram"/>
              </a:rPr>
              <a:t>controlling the senses by devotional service is the only and easiest means.</a:t>
            </a:r>
            <a:endParaRPr lang="en-US" sz="2800" b="1" u="sng"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1.10.1</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066800" y="1143000"/>
            <a:ext cx="7866888" cy="5105400"/>
          </a:xfrm>
        </p:spPr>
        <p:txBody>
          <a:bodyPr>
            <a:noAutofit/>
          </a:bodyPr>
          <a:lstStyle/>
          <a:p>
            <a:pPr>
              <a:buNone/>
            </a:pPr>
            <a:r>
              <a:rPr lang="en-US" sz="3600" b="1" i="1" dirty="0" err="1" smtClean="0">
                <a:solidFill>
                  <a:srgbClr val="00B050"/>
                </a:solidFill>
                <a:latin typeface="Balaram"/>
              </a:rPr>
              <a:t>Śaunaka</a:t>
            </a:r>
            <a:r>
              <a:rPr lang="en-US" sz="3600" b="1" i="1" dirty="0" smtClean="0">
                <a:solidFill>
                  <a:srgbClr val="00B050"/>
                </a:solidFill>
                <a:latin typeface="Balaram"/>
              </a:rPr>
              <a:t> Muni asked: After killing his enemies who desired to usurp his rightful inheritance, how did the greatest of all religious men, Maharaja </a:t>
            </a:r>
            <a:r>
              <a:rPr lang="en-US" sz="3600" b="1" i="1" dirty="0" err="1" smtClean="0">
                <a:solidFill>
                  <a:srgbClr val="00B050"/>
                </a:solidFill>
                <a:latin typeface="Balaram"/>
              </a:rPr>
              <a:t>Yudhiṣṭhira</a:t>
            </a:r>
            <a:r>
              <a:rPr lang="en-US" sz="3600" b="1" i="1" dirty="0" smtClean="0">
                <a:solidFill>
                  <a:srgbClr val="00B050"/>
                </a:solidFill>
                <a:latin typeface="Balaram"/>
              </a:rPr>
              <a:t>, assisted by his brothers, rule his subjects? Surely he could not freely enjoy his kingdom with unrestricted consciousness.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normAutofit/>
          </a:bodyPr>
          <a:lstStyle/>
          <a:p>
            <a:pPr algn="ctr"/>
            <a:r>
              <a:rPr lang="en-US" i="1" dirty="0" smtClean="0">
                <a:solidFill>
                  <a:srgbClr val="0070C0"/>
                </a:solidFill>
                <a:latin typeface="Balaram"/>
              </a:rPr>
              <a:t>[SB 1.10.24 ] </a:t>
            </a:r>
            <a:endParaRPr lang="en-US" dirty="0">
              <a:solidFill>
                <a:srgbClr val="0070C0"/>
              </a:solidFill>
              <a:latin typeface="Balaram"/>
            </a:endParaRPr>
          </a:p>
        </p:txBody>
      </p:sp>
      <p:sp>
        <p:nvSpPr>
          <p:cNvPr id="3" name="Content Placeholder 2"/>
          <p:cNvSpPr>
            <a:spLocks noGrp="1"/>
          </p:cNvSpPr>
          <p:nvPr>
            <p:ph idx="1"/>
          </p:nvPr>
        </p:nvSpPr>
        <p:spPr>
          <a:xfrm>
            <a:off x="1435608" y="762000"/>
            <a:ext cx="7498080" cy="5486400"/>
          </a:xfrm>
        </p:spPr>
        <p:txBody>
          <a:bodyPr>
            <a:noAutofit/>
          </a:bodyPr>
          <a:lstStyle/>
          <a:p>
            <a:pPr>
              <a:buNone/>
            </a:pPr>
            <a:r>
              <a:rPr lang="en-US" sz="4000" b="1" i="1" dirty="0" smtClean="0">
                <a:solidFill>
                  <a:srgbClr val="00B050"/>
                </a:solidFill>
                <a:latin typeface="Balaram"/>
              </a:rPr>
              <a:t>O dear friends, here is that very Personality of Godhead whose attractive and confidential pastimes are described in the confidential parts of Vedic literature by His great devotees. It is He only who creates, maintains and annihilates the material world and yet remains unaffected.</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a:bodyPr>
          <a:lstStyle/>
          <a:p>
            <a:r>
              <a:rPr lang="en-US" sz="4000" b="1" i="1" dirty="0" smtClean="0">
                <a:solidFill>
                  <a:srgbClr val="00B050"/>
                </a:solidFill>
                <a:latin typeface="Balaram"/>
              </a:rPr>
              <a:t>All the Vedic literatures are glorifying the greatness of Lord Sri </a:t>
            </a:r>
            <a:r>
              <a:rPr lang="en-US" sz="4000" b="1" i="1" dirty="0" err="1" smtClean="0">
                <a:solidFill>
                  <a:srgbClr val="00B050"/>
                </a:solidFill>
                <a:latin typeface="Balaram"/>
              </a:rPr>
              <a:t>Krsna</a:t>
            </a:r>
            <a:r>
              <a:rPr lang="en-US" sz="4000" b="1" i="1" dirty="0" smtClean="0">
                <a:solidFill>
                  <a:srgbClr val="00B050"/>
                </a:solidFill>
                <a:latin typeface="Balaram"/>
              </a:rPr>
              <a:t>.</a:t>
            </a:r>
          </a:p>
          <a:p>
            <a:r>
              <a:rPr lang="en-US" sz="4000" b="1" dirty="0" smtClean="0">
                <a:solidFill>
                  <a:srgbClr val="00B050"/>
                </a:solidFill>
                <a:latin typeface="Balaram"/>
              </a:rPr>
              <a:t>the </a:t>
            </a:r>
            <a:r>
              <a:rPr lang="en-US" sz="4000" b="1" dirty="0" err="1" smtClean="0">
                <a:solidFill>
                  <a:srgbClr val="00B050"/>
                </a:solidFill>
                <a:latin typeface="Balaram"/>
              </a:rPr>
              <a:t>Srimad-Bhagavatam</a:t>
            </a:r>
            <a:r>
              <a:rPr lang="en-US" sz="4000" b="1" dirty="0" smtClean="0">
                <a:solidFill>
                  <a:srgbClr val="00B050"/>
                </a:solidFill>
                <a:latin typeface="Balaram"/>
              </a:rPr>
              <a:t> especially, the confidential parts of His activities are described by the confidential devotee </a:t>
            </a:r>
            <a:r>
              <a:rPr lang="en-US" sz="4000" b="1" dirty="0" err="1" smtClean="0">
                <a:solidFill>
                  <a:srgbClr val="00B050"/>
                </a:solidFill>
                <a:latin typeface="Balaram"/>
              </a:rPr>
              <a:t>Sukadeva</a:t>
            </a:r>
            <a:r>
              <a:rPr lang="en-US" sz="4000" b="1" dirty="0" smtClean="0">
                <a:solidFill>
                  <a:srgbClr val="00B050"/>
                </a:solidFill>
                <a:latin typeface="Balaram"/>
              </a:rPr>
              <a:t> </a:t>
            </a:r>
            <a:r>
              <a:rPr lang="en-US" sz="4000" b="1" dirty="0" err="1" smtClean="0">
                <a:solidFill>
                  <a:srgbClr val="00B050"/>
                </a:solidFill>
                <a:latin typeface="Balaram"/>
              </a:rPr>
              <a:t>Gosvami</a:t>
            </a:r>
            <a:r>
              <a:rPr lang="en-US" sz="4000" b="1" dirty="0" smtClean="0">
                <a:solidFill>
                  <a:srgbClr val="00B050"/>
                </a:solidFill>
                <a:latin typeface="Balaram"/>
              </a:rPr>
              <a:t>.</a:t>
            </a:r>
          </a:p>
          <a:p>
            <a:r>
              <a:rPr lang="en-US" sz="4000" b="1" dirty="0" smtClean="0">
                <a:solidFill>
                  <a:srgbClr val="00B050"/>
                </a:solidFill>
                <a:latin typeface="Balaram"/>
              </a:rPr>
              <a:t>Vedanta-sutras or </a:t>
            </a:r>
            <a:r>
              <a:rPr lang="en-US" sz="4000" b="1" dirty="0" err="1" smtClean="0">
                <a:solidFill>
                  <a:srgbClr val="00B050"/>
                </a:solidFill>
                <a:latin typeface="Balaram"/>
              </a:rPr>
              <a:t>Upanisads</a:t>
            </a:r>
            <a:r>
              <a:rPr lang="en-US" sz="4000" b="1" dirty="0" smtClean="0">
                <a:solidFill>
                  <a:srgbClr val="00B050"/>
                </a:solidFill>
                <a:latin typeface="Balaram"/>
              </a:rPr>
              <a:t> there is only a hint of the confidential parts of His pastimes.</a:t>
            </a:r>
          </a:p>
          <a:p>
            <a:endParaRPr lang="en-US" sz="4000" b="1" i="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normAutofit/>
          </a:bodyPr>
          <a:lstStyle/>
          <a:p>
            <a:pPr algn="ctr"/>
            <a:r>
              <a:rPr lang="en-US" i="1" dirty="0" smtClean="0">
                <a:solidFill>
                  <a:srgbClr val="0070C0"/>
                </a:solidFill>
                <a:latin typeface="Balaram"/>
              </a:rPr>
              <a:t>[SB 1.10.25] </a:t>
            </a:r>
            <a:endParaRPr lang="en-US" dirty="0">
              <a:solidFill>
                <a:srgbClr val="0070C0"/>
              </a:solidFill>
              <a:latin typeface="Balaram"/>
            </a:endParaRPr>
          </a:p>
        </p:txBody>
      </p:sp>
      <p:sp>
        <p:nvSpPr>
          <p:cNvPr id="3" name="Content Placeholder 2"/>
          <p:cNvSpPr>
            <a:spLocks noGrp="1"/>
          </p:cNvSpPr>
          <p:nvPr>
            <p:ph idx="1"/>
          </p:nvPr>
        </p:nvSpPr>
        <p:spPr>
          <a:xfrm>
            <a:off x="1371600" y="990600"/>
            <a:ext cx="7498080" cy="5181600"/>
          </a:xfrm>
        </p:spPr>
        <p:txBody>
          <a:bodyPr>
            <a:noAutofit/>
          </a:bodyPr>
          <a:lstStyle/>
          <a:p>
            <a:pPr>
              <a:buNone/>
            </a:pPr>
            <a:r>
              <a:rPr lang="en-US" sz="4000" b="1" i="1" dirty="0" smtClean="0">
                <a:solidFill>
                  <a:srgbClr val="00B050"/>
                </a:solidFill>
                <a:latin typeface="Balaram"/>
              </a:rPr>
              <a:t>Whenever there are kings and administrators living like animals in the lowest modes of existence, the Lord in His transcendental form manifests His supreme power, the Truth Positive, shows special mercy to the faithful, performs wonderful activities and manifests various transcendental forms as is necessary in different periods and ages.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790688" cy="6553200"/>
          </a:xfrm>
        </p:spPr>
        <p:txBody>
          <a:bodyPr>
            <a:normAutofit/>
          </a:bodyPr>
          <a:lstStyle/>
          <a:p>
            <a:r>
              <a:rPr lang="en-US" sz="2800" b="1" dirty="0" smtClean="0">
                <a:solidFill>
                  <a:srgbClr val="00B050"/>
                </a:solidFill>
                <a:latin typeface="Balaram"/>
              </a:rPr>
              <a:t>The basic philosophy of </a:t>
            </a:r>
            <a:r>
              <a:rPr lang="en-US" sz="2800" b="1" dirty="0" err="1" smtClean="0">
                <a:solidFill>
                  <a:srgbClr val="00B050"/>
                </a:solidFill>
                <a:latin typeface="Balaram"/>
              </a:rPr>
              <a:t>Isopanisad</a:t>
            </a:r>
            <a:r>
              <a:rPr lang="en-US" sz="2800" b="1" dirty="0" smtClean="0">
                <a:solidFill>
                  <a:srgbClr val="00B050"/>
                </a:solidFill>
                <a:latin typeface="Balaram"/>
              </a:rPr>
              <a:t>: everything is the property of the Supreme Being. </a:t>
            </a:r>
          </a:p>
          <a:p>
            <a:r>
              <a:rPr lang="en-US" sz="2800" b="1" dirty="0" smtClean="0">
                <a:solidFill>
                  <a:srgbClr val="00B050"/>
                </a:solidFill>
                <a:latin typeface="Balaram"/>
              </a:rPr>
              <a:t>No one should encroach upon the property of the Supreme Lord. One should accept only what is kindly awarded by Him.</a:t>
            </a:r>
          </a:p>
          <a:p>
            <a:r>
              <a:rPr lang="en-US" sz="2800" b="1" dirty="0" smtClean="0">
                <a:solidFill>
                  <a:srgbClr val="00B050"/>
                </a:solidFill>
                <a:latin typeface="Balaram"/>
              </a:rPr>
              <a:t>The living beings are certainly His parts and parcels, or sons, and thus every one of them has a right to live at the mercy of the Lord to execute his prescribed work. </a:t>
            </a:r>
          </a:p>
          <a:p>
            <a:r>
              <a:rPr lang="en-US" sz="2800" b="1" dirty="0" smtClean="0">
                <a:solidFill>
                  <a:srgbClr val="00B050"/>
                </a:solidFill>
                <a:latin typeface="Balaram"/>
              </a:rPr>
              <a:t>No one, therefore, can encroach upon the right of another individual man or animal without being so sanctioned by the Lord.</a:t>
            </a:r>
          </a:p>
          <a:p>
            <a:pPr lvl="0"/>
            <a:r>
              <a:rPr lang="en-US" sz="2800" b="1" dirty="0" smtClean="0">
                <a:solidFill>
                  <a:srgbClr val="00B050"/>
                </a:solidFill>
                <a:latin typeface="Balaram"/>
              </a:rPr>
              <a:t>When He descends, He exhibits superhuman acts just to prove His supreme right, and materialists like </a:t>
            </a:r>
            <a:r>
              <a:rPr lang="en-US" sz="2800" b="1" dirty="0" err="1" smtClean="0">
                <a:solidFill>
                  <a:srgbClr val="00B050"/>
                </a:solidFill>
                <a:latin typeface="Balaram"/>
              </a:rPr>
              <a:t>Ravana</a:t>
            </a:r>
            <a:r>
              <a:rPr lang="en-US" sz="2800" b="1" dirty="0" smtClean="0">
                <a:solidFill>
                  <a:srgbClr val="00B050"/>
                </a:solidFill>
                <a:latin typeface="Balaram"/>
              </a:rPr>
              <a:t>, </a:t>
            </a:r>
            <a:r>
              <a:rPr lang="en-US" sz="2800" b="1" dirty="0" err="1" smtClean="0">
                <a:solidFill>
                  <a:srgbClr val="00B050"/>
                </a:solidFill>
                <a:latin typeface="Balaram"/>
              </a:rPr>
              <a:t>Hiranyakasipu</a:t>
            </a:r>
            <a:r>
              <a:rPr lang="en-US" sz="2800" b="1" dirty="0" smtClean="0">
                <a:solidFill>
                  <a:srgbClr val="00B050"/>
                </a:solidFill>
                <a:latin typeface="Balaram"/>
              </a:rPr>
              <a:t> and </a:t>
            </a:r>
            <a:r>
              <a:rPr lang="en-US" sz="2800" b="1" dirty="0" err="1" smtClean="0">
                <a:solidFill>
                  <a:srgbClr val="00B050"/>
                </a:solidFill>
                <a:latin typeface="Balaram"/>
              </a:rPr>
              <a:t>Kamsa</a:t>
            </a:r>
            <a:r>
              <a:rPr lang="en-US" sz="2800" b="1" dirty="0" smtClean="0">
                <a:solidFill>
                  <a:srgbClr val="00B050"/>
                </a:solidFill>
                <a:latin typeface="Balaram"/>
              </a:rPr>
              <a:t> are sufficiently punished. He acts in a manner which no one can imitate. He is famous as the </a:t>
            </a:r>
            <a:r>
              <a:rPr lang="en-US" sz="2800" b="1" dirty="0" err="1" smtClean="0">
                <a:solidFill>
                  <a:srgbClr val="00B050"/>
                </a:solidFill>
                <a:latin typeface="Balaram"/>
              </a:rPr>
              <a:t>asamaurdhva</a:t>
            </a:r>
            <a:r>
              <a:rPr lang="en-US" sz="2800" b="1" dirty="0" smtClean="0">
                <a:solidFill>
                  <a:srgbClr val="00B050"/>
                </a:solidFill>
                <a:latin typeface="Balaram"/>
              </a:rPr>
              <a:t>,  unparalleled. No one is equal to or greater than Him.</a:t>
            </a:r>
          </a:p>
          <a:p>
            <a:endParaRPr lang="en-US" sz="2800" b="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a:bodyPr>
          <a:lstStyle/>
          <a:p>
            <a:pPr algn="ctr"/>
            <a:r>
              <a:rPr lang="en-US" i="1" dirty="0" smtClean="0">
                <a:solidFill>
                  <a:srgbClr val="0070C0"/>
                </a:solidFill>
                <a:latin typeface="Balaram"/>
              </a:rPr>
              <a:t>[SB 1.10.26] </a:t>
            </a:r>
            <a:endParaRPr lang="en-US" dirty="0">
              <a:solidFill>
                <a:srgbClr val="0070C0"/>
              </a:solidFill>
              <a:latin typeface="Balaram"/>
            </a:endParaRPr>
          </a:p>
        </p:txBody>
      </p:sp>
      <p:sp>
        <p:nvSpPr>
          <p:cNvPr id="3" name="Content Placeholder 2"/>
          <p:cNvSpPr>
            <a:spLocks noGrp="1"/>
          </p:cNvSpPr>
          <p:nvPr>
            <p:ph idx="1"/>
          </p:nvPr>
        </p:nvSpPr>
        <p:spPr>
          <a:xfrm>
            <a:off x="1435608" y="1066800"/>
            <a:ext cx="7498080" cy="5562600"/>
          </a:xfrm>
        </p:spPr>
        <p:txBody>
          <a:bodyPr>
            <a:noAutofit/>
          </a:bodyPr>
          <a:lstStyle/>
          <a:p>
            <a:pPr>
              <a:buNone/>
            </a:pPr>
            <a:endParaRPr lang="en-US" sz="3600" b="1" i="1" dirty="0" smtClean="0">
              <a:solidFill>
                <a:srgbClr val="00B050"/>
              </a:solidFill>
              <a:latin typeface="Balaram"/>
            </a:endParaRPr>
          </a:p>
          <a:p>
            <a:pPr>
              <a:buNone/>
            </a:pPr>
            <a:r>
              <a:rPr lang="en-US" sz="3600" b="1" i="1" dirty="0" smtClean="0">
                <a:solidFill>
                  <a:srgbClr val="00B050"/>
                </a:solidFill>
                <a:latin typeface="Balaram"/>
              </a:rPr>
              <a:t>Oh</a:t>
            </a:r>
            <a:r>
              <a:rPr lang="en-US" sz="3600" b="1" i="1" dirty="0" smtClean="0">
                <a:solidFill>
                  <a:srgbClr val="00B050"/>
                </a:solidFill>
                <a:latin typeface="Balaram"/>
              </a:rPr>
              <a:t>, how supremely glorified is the dynasty of King </a:t>
            </a:r>
            <a:r>
              <a:rPr lang="en-US" sz="3600" b="1" i="1" dirty="0" err="1" smtClean="0">
                <a:solidFill>
                  <a:srgbClr val="00B050"/>
                </a:solidFill>
                <a:latin typeface="Balaram"/>
              </a:rPr>
              <a:t>Yadu</a:t>
            </a:r>
            <a:r>
              <a:rPr lang="en-US" sz="3600" b="1" i="1" dirty="0" smtClean="0">
                <a:solidFill>
                  <a:srgbClr val="00B050"/>
                </a:solidFill>
                <a:latin typeface="Balaram"/>
              </a:rPr>
              <a:t>, and how virtuous is the land of Mathura, where the supreme leader of all living beings, the husband of the goddess of fortune, has taken His birth and wandered in His childhood.</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a:bodyPr>
          <a:lstStyle/>
          <a:p>
            <a:r>
              <a:rPr lang="en-US" sz="2800" b="1" dirty="0" smtClean="0">
                <a:solidFill>
                  <a:srgbClr val="00B050"/>
                </a:solidFill>
                <a:latin typeface="Balaram"/>
              </a:rPr>
              <a:t>In the </a:t>
            </a:r>
            <a:r>
              <a:rPr lang="en-US" sz="2800" b="1" dirty="0" err="1" smtClean="0">
                <a:solidFill>
                  <a:srgbClr val="00B050"/>
                </a:solidFill>
                <a:latin typeface="Balaram"/>
              </a:rPr>
              <a:t>Bhagavad-gita</a:t>
            </a:r>
            <a:r>
              <a:rPr lang="en-US" sz="2800" b="1" dirty="0" smtClean="0">
                <a:solidFill>
                  <a:srgbClr val="00B050"/>
                </a:solidFill>
                <a:latin typeface="Balaram"/>
              </a:rPr>
              <a:t> the Personality of Godhead Sri </a:t>
            </a:r>
            <a:r>
              <a:rPr lang="en-US" sz="2800" b="1" dirty="0" err="1" smtClean="0">
                <a:solidFill>
                  <a:srgbClr val="00B050"/>
                </a:solidFill>
                <a:latin typeface="Balaram"/>
              </a:rPr>
              <a:t>Krsna</a:t>
            </a:r>
            <a:r>
              <a:rPr lang="en-US" sz="2800" b="1" dirty="0" smtClean="0">
                <a:solidFill>
                  <a:srgbClr val="00B050"/>
                </a:solidFill>
                <a:latin typeface="Balaram"/>
              </a:rPr>
              <a:t> has expressively given a description of His transcendental appearance, disappearance and activities. </a:t>
            </a:r>
          </a:p>
          <a:p>
            <a:r>
              <a:rPr lang="en-US" sz="2800" b="1" dirty="0" smtClean="0">
                <a:solidFill>
                  <a:srgbClr val="00B050"/>
                </a:solidFill>
                <a:latin typeface="Balaram"/>
              </a:rPr>
              <a:t>He exists at all times and at every place, but by His causeless mercy when He appears before us we take it for granted that He has taken His birth.</a:t>
            </a:r>
          </a:p>
          <a:p>
            <a:r>
              <a:rPr lang="en-US" sz="2800" b="1" dirty="0" smtClean="0">
                <a:solidFill>
                  <a:srgbClr val="00B050"/>
                </a:solidFill>
                <a:latin typeface="Balaram"/>
              </a:rPr>
              <a:t>Anyone who can understand this truth, in terms of the statements of revealed scriptures, certainly becomes liberated just after quitting the present body. </a:t>
            </a:r>
          </a:p>
          <a:p>
            <a:r>
              <a:rPr lang="en-US" sz="2800" b="1" dirty="0" smtClean="0">
                <a:solidFill>
                  <a:srgbClr val="00B050"/>
                </a:solidFill>
                <a:latin typeface="Balaram"/>
              </a:rPr>
              <a:t>Liberation is obtainable after many births and after great endeavor in patience and perseverance, in knowledge and renunciation. </a:t>
            </a:r>
          </a:p>
          <a:p>
            <a:r>
              <a:rPr lang="en-US" sz="2800" b="1" dirty="0" smtClean="0">
                <a:solidFill>
                  <a:srgbClr val="00B050"/>
                </a:solidFill>
                <a:latin typeface="Balaram"/>
              </a:rPr>
              <a:t>But simply by knowing in truth about the Lord's transcendental births and activities, one can get liberation at once. </a:t>
            </a:r>
          </a:p>
          <a:p>
            <a:endParaRPr lang="en-US" sz="2800" b="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a:bodyPr>
          <a:lstStyle/>
          <a:p>
            <a:pPr algn="ctr"/>
            <a:r>
              <a:rPr lang="en-US" i="1" dirty="0" smtClean="0">
                <a:solidFill>
                  <a:srgbClr val="0070C0"/>
                </a:solidFill>
                <a:latin typeface="Balaram"/>
              </a:rPr>
              <a:t>[SB 1.10.27] </a:t>
            </a:r>
            <a:endParaRPr lang="en-US" dirty="0">
              <a:solidFill>
                <a:srgbClr val="0070C0"/>
              </a:solidFill>
              <a:latin typeface="Balaram"/>
            </a:endParaRPr>
          </a:p>
        </p:txBody>
      </p:sp>
      <p:sp>
        <p:nvSpPr>
          <p:cNvPr id="3" name="Content Placeholder 2"/>
          <p:cNvSpPr>
            <a:spLocks noGrp="1"/>
          </p:cNvSpPr>
          <p:nvPr>
            <p:ph idx="1"/>
          </p:nvPr>
        </p:nvSpPr>
        <p:spPr>
          <a:xfrm>
            <a:off x="1435608" y="1066800"/>
            <a:ext cx="7498080" cy="5562600"/>
          </a:xfrm>
        </p:spPr>
        <p:txBody>
          <a:bodyPr>
            <a:noAutofit/>
          </a:bodyPr>
          <a:lstStyle/>
          <a:p>
            <a:pPr marL="0" indent="0" fontAlgn="auto">
              <a:spcAft>
                <a:spcPts val="0"/>
              </a:spcAft>
              <a:buFont typeface="Arial" pitchFamily="34" charset="0"/>
              <a:buNone/>
              <a:defRPr/>
            </a:pPr>
            <a:endParaRPr lang="en-US" sz="3600" b="1" i="1" dirty="0" smtClean="0">
              <a:solidFill>
                <a:srgbClr val="00B050"/>
              </a:solidFill>
              <a:latin typeface="Balaram"/>
            </a:endParaRPr>
          </a:p>
          <a:p>
            <a:pPr marL="0" indent="0" fontAlgn="auto">
              <a:spcAft>
                <a:spcPts val="0"/>
              </a:spcAft>
              <a:buFont typeface="Arial" pitchFamily="34" charset="0"/>
              <a:buNone/>
              <a:defRPr/>
            </a:pPr>
            <a:r>
              <a:rPr lang="en-US" sz="3600" b="1" i="1" dirty="0" smtClean="0">
                <a:solidFill>
                  <a:srgbClr val="00B050"/>
                </a:solidFill>
                <a:latin typeface="Balaram"/>
              </a:rPr>
              <a:t>Undoubtedly </a:t>
            </a:r>
            <a:r>
              <a:rPr lang="en-US" sz="3600" b="1" i="1" dirty="0" smtClean="0">
                <a:solidFill>
                  <a:srgbClr val="00B050"/>
                </a:solidFill>
                <a:latin typeface="Balaram"/>
              </a:rPr>
              <a:t>it is wonderful that </a:t>
            </a:r>
            <a:r>
              <a:rPr lang="en-US" sz="3600" b="1" i="1" dirty="0" err="1" smtClean="0">
                <a:solidFill>
                  <a:srgbClr val="00B050"/>
                </a:solidFill>
                <a:latin typeface="Balaram"/>
              </a:rPr>
              <a:t>Dvaraka</a:t>
            </a:r>
            <a:r>
              <a:rPr lang="en-US" sz="3600" b="1" i="1" dirty="0" smtClean="0">
                <a:solidFill>
                  <a:srgbClr val="00B050"/>
                </a:solidFill>
                <a:latin typeface="Balaram"/>
              </a:rPr>
              <a:t> has defeated the glories of the heavenly planets and has enhanced the celebrity of the earth. The  inhabitants of </a:t>
            </a:r>
            <a:r>
              <a:rPr lang="en-US" sz="3600" b="1" i="1" dirty="0" err="1" smtClean="0">
                <a:solidFill>
                  <a:srgbClr val="00B050"/>
                </a:solidFill>
                <a:latin typeface="Balaram"/>
              </a:rPr>
              <a:t>Dvaraka</a:t>
            </a:r>
            <a:r>
              <a:rPr lang="en-US" sz="3600" b="1" i="1" dirty="0" smtClean="0">
                <a:solidFill>
                  <a:srgbClr val="00B050"/>
                </a:solidFill>
                <a:latin typeface="Balaram"/>
              </a:rPr>
              <a:t> are always seeing the soul of all living beings [Krishna]  in His loving feature. He glances at them and favors them with sweet smiles.</a:t>
            </a:r>
          </a:p>
          <a:p>
            <a:pPr>
              <a:buNone/>
            </a:pPr>
            <a:endParaRPr lang="en-US" sz="3600" b="1" i="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r>
              <a:rPr lang="en-US" sz="2800" b="1" dirty="0" smtClean="0">
                <a:solidFill>
                  <a:srgbClr val="00B050"/>
                </a:solidFill>
                <a:latin typeface="Balaram"/>
              </a:rPr>
              <a:t>Usually the heavenly planets are celebrated places of enjoyment . People usually desire to go there.</a:t>
            </a:r>
          </a:p>
          <a:p>
            <a:r>
              <a:rPr lang="en-US" sz="2800" b="1" dirty="0" smtClean="0">
                <a:solidFill>
                  <a:srgbClr val="00B050"/>
                </a:solidFill>
                <a:latin typeface="Balaram"/>
              </a:rPr>
              <a:t>However the earth has defeated their glories and become a celebrity because of the Lord’s pastimes in </a:t>
            </a:r>
            <a:r>
              <a:rPr lang="en-US" sz="2800" b="1" dirty="0" err="1" smtClean="0">
                <a:solidFill>
                  <a:srgbClr val="00B050"/>
                </a:solidFill>
                <a:latin typeface="Balaram"/>
              </a:rPr>
              <a:t>Vrindavan</a:t>
            </a:r>
            <a:r>
              <a:rPr lang="en-US" sz="2800" b="1" dirty="0" smtClean="0">
                <a:solidFill>
                  <a:srgbClr val="00B050"/>
                </a:solidFill>
                <a:latin typeface="Balaram"/>
              </a:rPr>
              <a:t>, Mathura and </a:t>
            </a:r>
            <a:r>
              <a:rPr lang="en-US" sz="2800" b="1" dirty="0" err="1" smtClean="0">
                <a:solidFill>
                  <a:srgbClr val="00B050"/>
                </a:solidFill>
                <a:latin typeface="Balaram"/>
              </a:rPr>
              <a:t>Dwarka</a:t>
            </a:r>
            <a:r>
              <a:rPr lang="en-US" sz="2800" b="1" dirty="0" smtClean="0">
                <a:solidFill>
                  <a:srgbClr val="00B050"/>
                </a:solidFill>
                <a:latin typeface="Balaram"/>
              </a:rPr>
              <a:t> all present on the earth.</a:t>
            </a:r>
          </a:p>
          <a:p>
            <a:r>
              <a:rPr lang="en-US" sz="2800" b="1" dirty="0" smtClean="0">
                <a:solidFill>
                  <a:srgbClr val="00B050"/>
                </a:solidFill>
                <a:latin typeface="Balaram"/>
              </a:rPr>
              <a:t>Any person engaged in the devotional service of the Lord is recommended to live in one of the above-mentioned three places, namely </a:t>
            </a:r>
            <a:r>
              <a:rPr lang="en-US" sz="2800" b="1" dirty="0" err="1" smtClean="0">
                <a:solidFill>
                  <a:srgbClr val="00B050"/>
                </a:solidFill>
                <a:latin typeface="Balaram"/>
              </a:rPr>
              <a:t>Dvaraka</a:t>
            </a:r>
            <a:r>
              <a:rPr lang="en-US" sz="2800" b="1" dirty="0" smtClean="0">
                <a:solidFill>
                  <a:srgbClr val="00B050"/>
                </a:solidFill>
                <a:latin typeface="Balaram"/>
              </a:rPr>
              <a:t>, Mathura or </a:t>
            </a:r>
            <a:r>
              <a:rPr lang="en-US" sz="2800" b="1" dirty="0" err="1" smtClean="0">
                <a:solidFill>
                  <a:srgbClr val="00B050"/>
                </a:solidFill>
                <a:latin typeface="Balaram"/>
              </a:rPr>
              <a:t>Vrndavana</a:t>
            </a:r>
            <a:r>
              <a:rPr lang="en-US" sz="2800" b="1" dirty="0" smtClean="0">
                <a:solidFill>
                  <a:srgbClr val="00B050"/>
                </a:solidFill>
                <a:latin typeface="Balaram"/>
              </a:rPr>
              <a:t>. Because devotional service in these three places is magnified, those who go there to follow the principles in terms of instructions imparted in the revealed scriptures surely achieve the same result as obtained during the presence of Lord Sri </a:t>
            </a:r>
            <a:r>
              <a:rPr lang="en-US" sz="2800" b="1" dirty="0" err="1" smtClean="0">
                <a:solidFill>
                  <a:srgbClr val="00B050"/>
                </a:solidFill>
                <a:latin typeface="Balaram"/>
              </a:rPr>
              <a:t>Krsna</a:t>
            </a:r>
            <a:r>
              <a:rPr lang="en-US" sz="2800" b="1" dirty="0" smtClean="0">
                <a:solidFill>
                  <a:srgbClr val="00B050"/>
                </a:solidFill>
                <a:latin typeface="Balaram"/>
              </a:rPr>
              <a:t>.</a:t>
            </a:r>
          </a:p>
          <a:p>
            <a:r>
              <a:rPr lang="en-US" sz="2800" b="1" dirty="0" smtClean="0">
                <a:solidFill>
                  <a:srgbClr val="00B050"/>
                </a:solidFill>
                <a:latin typeface="Balaram"/>
              </a:rPr>
              <a:t>Without the mercy of devotees there is no hope.</a:t>
            </a:r>
          </a:p>
          <a:p>
            <a:pPr>
              <a:defRPr/>
            </a:pPr>
            <a:r>
              <a:rPr lang="en-US" sz="2800" b="1" dirty="0" smtClean="0">
                <a:solidFill>
                  <a:srgbClr val="00B050"/>
                </a:solidFill>
                <a:latin typeface="Balaram"/>
              </a:rPr>
              <a:t>Mercy is needed at every step of our devotional life and receiving  mercy also means receiving guidance </a:t>
            </a:r>
          </a:p>
          <a:p>
            <a:endParaRPr lang="en-US" sz="2800" b="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a:bodyPr>
          <a:lstStyle/>
          <a:p>
            <a:pPr algn="ctr"/>
            <a:r>
              <a:rPr lang="en-US" i="1" dirty="0" smtClean="0">
                <a:solidFill>
                  <a:srgbClr val="0070C0"/>
                </a:solidFill>
                <a:latin typeface="Balaram"/>
              </a:rPr>
              <a:t>[SB 1.10.28] </a:t>
            </a:r>
            <a:endParaRPr lang="en-US" dirty="0">
              <a:solidFill>
                <a:srgbClr val="0070C0"/>
              </a:solidFill>
              <a:latin typeface="Balaram"/>
            </a:endParaRPr>
          </a:p>
        </p:txBody>
      </p:sp>
      <p:sp>
        <p:nvSpPr>
          <p:cNvPr id="3" name="Content Placeholder 2"/>
          <p:cNvSpPr>
            <a:spLocks noGrp="1"/>
          </p:cNvSpPr>
          <p:nvPr>
            <p:ph idx="1"/>
          </p:nvPr>
        </p:nvSpPr>
        <p:spPr>
          <a:xfrm>
            <a:off x="1435608" y="1066800"/>
            <a:ext cx="7498080" cy="5562600"/>
          </a:xfrm>
        </p:spPr>
        <p:txBody>
          <a:bodyPr>
            <a:noAutofit/>
          </a:bodyPr>
          <a:lstStyle/>
          <a:p>
            <a:pPr marL="0" indent="0" fontAlgn="auto">
              <a:spcAft>
                <a:spcPts val="0"/>
              </a:spcAft>
              <a:buFont typeface="Arial" pitchFamily="34" charset="0"/>
              <a:buNone/>
              <a:defRPr/>
            </a:pPr>
            <a:r>
              <a:rPr lang="en-US" sz="4000" b="1" i="1" dirty="0" smtClean="0">
                <a:solidFill>
                  <a:srgbClr val="00B050"/>
                </a:solidFill>
                <a:latin typeface="Balaram"/>
              </a:rPr>
              <a:t>O friends, just think of His wives, whose</a:t>
            </a:r>
          </a:p>
          <a:p>
            <a:pPr marL="0" indent="0" fontAlgn="auto">
              <a:spcAft>
                <a:spcPts val="0"/>
              </a:spcAft>
              <a:buFont typeface="Arial" pitchFamily="34" charset="0"/>
              <a:buNone/>
              <a:defRPr/>
            </a:pPr>
            <a:r>
              <a:rPr lang="en-US" sz="4000" b="1" i="1" dirty="0" smtClean="0">
                <a:solidFill>
                  <a:srgbClr val="00B050"/>
                </a:solidFill>
                <a:latin typeface="Balaram"/>
              </a:rPr>
              <a:t> hands He has accepted. How they must </a:t>
            </a:r>
          </a:p>
          <a:p>
            <a:pPr marL="0" indent="0" fontAlgn="auto">
              <a:spcAft>
                <a:spcPts val="0"/>
              </a:spcAft>
              <a:buFont typeface="Arial" pitchFamily="34" charset="0"/>
              <a:buNone/>
              <a:defRPr/>
            </a:pPr>
            <a:r>
              <a:rPr lang="en-US" sz="4000" b="1" i="1" dirty="0" smtClean="0">
                <a:solidFill>
                  <a:srgbClr val="00B050"/>
                </a:solidFill>
                <a:latin typeface="Balaram"/>
              </a:rPr>
              <a:t>have undergone vows, baths, fire sacrifices and perfect worship of the Lord of the universe to constantly relish now the nectar from His lips [by kissing]. The damsels of </a:t>
            </a:r>
            <a:r>
              <a:rPr lang="en-US" sz="4000" b="1" i="1" dirty="0" err="1" smtClean="0">
                <a:solidFill>
                  <a:srgbClr val="00B050"/>
                </a:solidFill>
                <a:latin typeface="Balaram"/>
              </a:rPr>
              <a:t>Vrajabhūmi</a:t>
            </a:r>
            <a:r>
              <a:rPr lang="en-US" sz="4000" b="1" i="1" dirty="0" smtClean="0">
                <a:solidFill>
                  <a:srgbClr val="00B050"/>
                </a:solidFill>
                <a:latin typeface="Balaram"/>
              </a:rPr>
              <a:t> would often faint just by expecting such favors.</a:t>
            </a:r>
          </a:p>
          <a:p>
            <a:pPr>
              <a:buNone/>
            </a:pPr>
            <a:endParaRPr lang="en-US" sz="4000" b="1" i="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a:bodyPr>
          <a:lstStyle/>
          <a:p>
            <a:pPr algn="ctr"/>
            <a:r>
              <a:rPr lang="en-US" i="1" dirty="0" smtClean="0">
                <a:solidFill>
                  <a:srgbClr val="0070C0"/>
                </a:solidFill>
                <a:latin typeface="Balaram"/>
              </a:rPr>
              <a:t>[SB 1.10.29] </a:t>
            </a:r>
            <a:endParaRPr lang="en-US" dirty="0">
              <a:solidFill>
                <a:srgbClr val="0070C0"/>
              </a:solidFill>
              <a:latin typeface="Balaram"/>
            </a:endParaRPr>
          </a:p>
        </p:txBody>
      </p:sp>
      <p:sp>
        <p:nvSpPr>
          <p:cNvPr id="3" name="Content Placeholder 2"/>
          <p:cNvSpPr>
            <a:spLocks noGrp="1"/>
          </p:cNvSpPr>
          <p:nvPr>
            <p:ph idx="1"/>
          </p:nvPr>
        </p:nvSpPr>
        <p:spPr>
          <a:xfrm>
            <a:off x="1435608" y="838200"/>
            <a:ext cx="7498080" cy="5791200"/>
          </a:xfrm>
        </p:spPr>
        <p:txBody>
          <a:bodyPr>
            <a:noAutofit/>
          </a:bodyPr>
          <a:lstStyle/>
          <a:p>
            <a:pPr>
              <a:buNone/>
            </a:pPr>
            <a:endParaRPr lang="en-US" sz="3600" b="1" i="1" dirty="0" smtClean="0">
              <a:solidFill>
                <a:srgbClr val="00B050"/>
              </a:solidFill>
              <a:latin typeface="Balaram"/>
            </a:endParaRPr>
          </a:p>
          <a:p>
            <a:pPr>
              <a:buNone/>
            </a:pPr>
            <a:r>
              <a:rPr lang="en-US" sz="3600" b="1" i="1" dirty="0" smtClean="0">
                <a:solidFill>
                  <a:srgbClr val="00B050"/>
                </a:solidFill>
                <a:latin typeface="Balaram"/>
              </a:rPr>
              <a:t>The </a:t>
            </a:r>
            <a:r>
              <a:rPr lang="en-US" sz="3600" b="1" i="1" dirty="0" smtClean="0">
                <a:solidFill>
                  <a:srgbClr val="00B050"/>
                </a:solidFill>
                <a:latin typeface="Balaram"/>
              </a:rPr>
              <a:t>children of these ladies are </a:t>
            </a:r>
            <a:r>
              <a:rPr lang="en-US" sz="3600" b="1" i="1" dirty="0" err="1" smtClean="0">
                <a:solidFill>
                  <a:srgbClr val="00B050"/>
                </a:solidFill>
                <a:latin typeface="Balaram"/>
              </a:rPr>
              <a:t>Pradyumna</a:t>
            </a:r>
            <a:r>
              <a:rPr lang="en-US" sz="3600" b="1" i="1" dirty="0" smtClean="0">
                <a:solidFill>
                  <a:srgbClr val="00B050"/>
                </a:solidFill>
                <a:latin typeface="Balaram"/>
              </a:rPr>
              <a:t>, Samba, </a:t>
            </a:r>
            <a:r>
              <a:rPr lang="en-US" sz="3600" b="1" i="1" dirty="0" err="1" smtClean="0">
                <a:solidFill>
                  <a:srgbClr val="00B050"/>
                </a:solidFill>
                <a:latin typeface="Balaram"/>
              </a:rPr>
              <a:t>Amba</a:t>
            </a:r>
            <a:r>
              <a:rPr lang="en-US" sz="3600" b="1" i="1" dirty="0" smtClean="0">
                <a:solidFill>
                  <a:srgbClr val="00B050"/>
                </a:solidFill>
                <a:latin typeface="Balaram"/>
              </a:rPr>
              <a:t>, etc: Ladies like </a:t>
            </a:r>
            <a:r>
              <a:rPr lang="en-US" sz="3600" b="1" i="1" dirty="0" err="1" smtClean="0">
                <a:solidFill>
                  <a:srgbClr val="00B050"/>
                </a:solidFill>
                <a:latin typeface="Balaram"/>
              </a:rPr>
              <a:t>Rukmini</a:t>
            </a:r>
            <a:r>
              <a:rPr lang="en-US" sz="3600" b="1" i="1" dirty="0" smtClean="0">
                <a:solidFill>
                  <a:srgbClr val="00B050"/>
                </a:solidFill>
                <a:latin typeface="Balaram"/>
              </a:rPr>
              <a:t>, </a:t>
            </a:r>
            <a:r>
              <a:rPr lang="en-US" sz="3600" b="1" i="1" dirty="0" err="1" smtClean="0">
                <a:solidFill>
                  <a:srgbClr val="00B050"/>
                </a:solidFill>
                <a:latin typeface="Balaram"/>
              </a:rPr>
              <a:t>Satyabhama</a:t>
            </a:r>
            <a:r>
              <a:rPr lang="en-US" sz="3600" b="1" i="1" dirty="0" smtClean="0">
                <a:solidFill>
                  <a:srgbClr val="00B050"/>
                </a:solidFill>
                <a:latin typeface="Balaram"/>
              </a:rPr>
              <a:t> and </a:t>
            </a:r>
            <a:r>
              <a:rPr lang="en-US" sz="3600" b="1" i="1" dirty="0" err="1" smtClean="0">
                <a:solidFill>
                  <a:srgbClr val="00B050"/>
                </a:solidFill>
                <a:latin typeface="Balaram"/>
              </a:rPr>
              <a:t>Jambavati</a:t>
            </a:r>
            <a:r>
              <a:rPr lang="en-US" sz="3600" b="1" i="1" dirty="0" smtClean="0">
                <a:solidFill>
                  <a:srgbClr val="00B050"/>
                </a:solidFill>
                <a:latin typeface="Balaram"/>
              </a:rPr>
              <a:t> were forcibly taken away by Him from their </a:t>
            </a:r>
            <a:r>
              <a:rPr lang="en-US" sz="3600" b="1" i="1" dirty="0" err="1" smtClean="0">
                <a:solidFill>
                  <a:srgbClr val="00B050"/>
                </a:solidFill>
                <a:latin typeface="Balaram"/>
              </a:rPr>
              <a:t>svayamvara</a:t>
            </a:r>
            <a:r>
              <a:rPr lang="en-US" sz="3600" b="1" i="1" dirty="0" smtClean="0">
                <a:solidFill>
                  <a:srgbClr val="00B050"/>
                </a:solidFill>
                <a:latin typeface="Balaram"/>
              </a:rPr>
              <a:t> ceremonies after He defeated many powerful kings, headed by </a:t>
            </a:r>
            <a:r>
              <a:rPr lang="en-US" sz="3600" b="1" i="1" dirty="0" err="1" smtClean="0">
                <a:solidFill>
                  <a:srgbClr val="00B050"/>
                </a:solidFill>
                <a:latin typeface="Balaram"/>
              </a:rPr>
              <a:t>Sisupala</a:t>
            </a:r>
            <a:r>
              <a:rPr lang="en-US" sz="3600" b="1" i="1" dirty="0" smtClean="0">
                <a:solidFill>
                  <a:srgbClr val="00B050"/>
                </a:solidFill>
                <a:latin typeface="Balaram"/>
              </a:rPr>
              <a:t>. And other ladies were also forcibly taken away by Him after He killed </a:t>
            </a:r>
            <a:r>
              <a:rPr lang="en-US" sz="3600" b="1" i="1" dirty="0" err="1" smtClean="0">
                <a:solidFill>
                  <a:srgbClr val="00B050"/>
                </a:solidFill>
                <a:latin typeface="Balaram"/>
              </a:rPr>
              <a:t>Bhaumasura</a:t>
            </a:r>
            <a:r>
              <a:rPr lang="en-US" sz="3600" b="1" i="1" dirty="0" smtClean="0">
                <a:solidFill>
                  <a:srgbClr val="00B050"/>
                </a:solidFill>
                <a:latin typeface="Balaram"/>
              </a:rPr>
              <a:t> and thousands of his assistants. All of these ladies are glorious.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477000"/>
          </a:xfrm>
        </p:spPr>
        <p:txBody>
          <a:bodyPr>
            <a:noAutofit/>
          </a:bodyPr>
          <a:lstStyle/>
          <a:p>
            <a:pPr>
              <a:buNone/>
            </a:pPr>
            <a:r>
              <a:rPr lang="en-US" b="1" dirty="0" smtClean="0">
                <a:solidFill>
                  <a:srgbClr val="00B050"/>
                </a:solidFill>
                <a:latin typeface="Balaram"/>
              </a:rPr>
              <a:t>Fighting for enjoying </a:t>
            </a:r>
            <a:r>
              <a:rPr lang="en-US" b="1" dirty="0" err="1" smtClean="0">
                <a:solidFill>
                  <a:srgbClr val="00B050"/>
                </a:solidFill>
                <a:latin typeface="Balaram"/>
              </a:rPr>
              <a:t>vs</a:t>
            </a:r>
            <a:r>
              <a:rPr lang="en-US" b="1" dirty="0" smtClean="0">
                <a:solidFill>
                  <a:srgbClr val="00B050"/>
                </a:solidFill>
                <a:latin typeface="Balaram"/>
              </a:rPr>
              <a:t> Fighting as a duty</a:t>
            </a:r>
          </a:p>
          <a:p>
            <a:pPr>
              <a:buNone/>
            </a:pPr>
            <a:r>
              <a:rPr lang="en-US" b="1" dirty="0" smtClean="0">
                <a:solidFill>
                  <a:srgbClr val="00B050"/>
                </a:solidFill>
                <a:latin typeface="Balaram"/>
              </a:rPr>
              <a:t>Maharaja </a:t>
            </a:r>
            <a:r>
              <a:rPr lang="en-US" b="1" dirty="0" err="1" smtClean="0">
                <a:solidFill>
                  <a:srgbClr val="00B050"/>
                </a:solidFill>
                <a:latin typeface="Balaram"/>
              </a:rPr>
              <a:t>Yudhisthira</a:t>
            </a:r>
            <a:r>
              <a:rPr lang="en-US" b="1" dirty="0" smtClean="0">
                <a:solidFill>
                  <a:srgbClr val="00B050"/>
                </a:solidFill>
                <a:latin typeface="Balaram"/>
              </a:rPr>
              <a:t> was the greatest of all men of religion. Thus he was not at all inclined to fight with his cousins for the sake of enjoying the kingdom: he fought for the right cause because the kingdom of </a:t>
            </a:r>
            <a:r>
              <a:rPr lang="en-US" b="1" dirty="0" err="1" smtClean="0">
                <a:solidFill>
                  <a:srgbClr val="00B050"/>
                </a:solidFill>
                <a:latin typeface="Balaram"/>
              </a:rPr>
              <a:t>Hastinapura</a:t>
            </a:r>
            <a:r>
              <a:rPr lang="en-US" b="1" dirty="0" smtClean="0">
                <a:solidFill>
                  <a:srgbClr val="00B050"/>
                </a:solidFill>
                <a:latin typeface="Balaram"/>
              </a:rPr>
              <a:t> was his rightful inheritance and his cousins wanted to usurp it for themselves. He fought, therefore, for the right cause under the guidance of Lord Sri </a:t>
            </a:r>
            <a:r>
              <a:rPr lang="en-US" b="1" dirty="0" err="1" smtClean="0">
                <a:solidFill>
                  <a:srgbClr val="00B050"/>
                </a:solidFill>
                <a:latin typeface="Balaram"/>
              </a:rPr>
              <a:t>Krsna</a:t>
            </a:r>
            <a:r>
              <a:rPr lang="en-US" b="1" dirty="0" smtClean="0">
                <a:solidFill>
                  <a:srgbClr val="00B050"/>
                </a:solidFill>
                <a:latin typeface="Balaram"/>
              </a:rPr>
              <a:t>, but he could not enjoy the results of his victory. He therefore ruled over the kingdom as a matter of duty</a:t>
            </a:r>
          </a:p>
          <a:p>
            <a:pPr>
              <a:buNone/>
            </a:pPr>
            <a:endParaRPr lang="en-US" b="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a:bodyPr>
          <a:lstStyle/>
          <a:p>
            <a:pPr algn="ctr"/>
            <a:r>
              <a:rPr lang="en-US" i="1" dirty="0" smtClean="0">
                <a:solidFill>
                  <a:srgbClr val="0070C0"/>
                </a:solidFill>
                <a:latin typeface="Balaram"/>
              </a:rPr>
              <a:t>[SB 1.10.30] </a:t>
            </a:r>
            <a:endParaRPr lang="en-US" dirty="0">
              <a:solidFill>
                <a:srgbClr val="0070C0"/>
              </a:solidFill>
              <a:latin typeface="Balaram"/>
            </a:endParaRPr>
          </a:p>
        </p:txBody>
      </p:sp>
      <p:sp>
        <p:nvSpPr>
          <p:cNvPr id="3" name="Content Placeholder 2"/>
          <p:cNvSpPr>
            <a:spLocks noGrp="1"/>
          </p:cNvSpPr>
          <p:nvPr>
            <p:ph idx="1"/>
          </p:nvPr>
        </p:nvSpPr>
        <p:spPr>
          <a:xfrm>
            <a:off x="1435608" y="1066800"/>
            <a:ext cx="7498080" cy="5562600"/>
          </a:xfrm>
        </p:spPr>
        <p:txBody>
          <a:bodyPr>
            <a:noAutofit/>
          </a:bodyPr>
          <a:lstStyle/>
          <a:p>
            <a:pPr>
              <a:buNone/>
            </a:pPr>
            <a:endParaRPr lang="en-US" sz="4000" b="1" i="1" dirty="0" smtClean="0">
              <a:solidFill>
                <a:srgbClr val="00B050"/>
              </a:solidFill>
              <a:latin typeface="Balaram"/>
            </a:endParaRPr>
          </a:p>
          <a:p>
            <a:pPr>
              <a:buNone/>
            </a:pPr>
            <a:r>
              <a:rPr lang="en-US" sz="4000" b="1" i="1" dirty="0" smtClean="0">
                <a:solidFill>
                  <a:srgbClr val="00B050"/>
                </a:solidFill>
                <a:latin typeface="Balaram"/>
              </a:rPr>
              <a:t>All </a:t>
            </a:r>
            <a:r>
              <a:rPr lang="en-US" sz="4000" b="1" i="1" dirty="0" smtClean="0">
                <a:solidFill>
                  <a:srgbClr val="00B050"/>
                </a:solidFill>
                <a:latin typeface="Balaram"/>
              </a:rPr>
              <a:t>these women auspiciously glorified their lives despite their being without individuality and without purity. Their husband, the lotus-eyed Personality of Godhead, never left them alone at home. He always pleased their hearts by making valuable presentations.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pPr fontAlgn="auto">
              <a:spcAft>
                <a:spcPts val="0"/>
              </a:spcAft>
              <a:buFont typeface="Arial" pitchFamily="34" charset="0"/>
              <a:buChar char="•"/>
              <a:defRPr/>
            </a:pPr>
            <a:r>
              <a:rPr lang="en-US" sz="2800" b="1" dirty="0" smtClean="0">
                <a:solidFill>
                  <a:srgbClr val="00B050"/>
                </a:solidFill>
                <a:latin typeface="Balaram"/>
              </a:rPr>
              <a:t>The ladies of </a:t>
            </a:r>
            <a:r>
              <a:rPr lang="en-US" sz="2800" b="1" dirty="0" err="1" smtClean="0">
                <a:solidFill>
                  <a:srgbClr val="00B050"/>
                </a:solidFill>
                <a:latin typeface="Balaram"/>
              </a:rPr>
              <a:t>Hastinapura</a:t>
            </a:r>
            <a:r>
              <a:rPr lang="en-US" sz="2800" b="1" dirty="0" smtClean="0">
                <a:solidFill>
                  <a:srgbClr val="00B050"/>
                </a:solidFill>
                <a:latin typeface="Balaram"/>
              </a:rPr>
              <a:t> opened their prayers by detailing Krishna’s potency of creation, maintenance and annihilation.</a:t>
            </a:r>
          </a:p>
          <a:p>
            <a:pPr fontAlgn="auto">
              <a:spcAft>
                <a:spcPts val="0"/>
              </a:spcAft>
              <a:buFont typeface="Arial" pitchFamily="34" charset="0"/>
              <a:buChar char="•"/>
              <a:defRPr/>
            </a:pPr>
            <a:r>
              <a:rPr lang="en-US" sz="2800" b="1" dirty="0" smtClean="0">
                <a:solidFill>
                  <a:srgbClr val="00B050"/>
                </a:solidFill>
                <a:latin typeface="Balaram"/>
              </a:rPr>
              <a:t>WHY?</a:t>
            </a:r>
          </a:p>
          <a:p>
            <a:pPr lvl="1" fontAlgn="auto">
              <a:spcAft>
                <a:spcPts val="0"/>
              </a:spcAft>
              <a:buFont typeface="Arial" pitchFamily="34" charset="0"/>
              <a:buChar char="–"/>
              <a:defRPr/>
            </a:pPr>
            <a:r>
              <a:rPr lang="en-US" b="1" dirty="0" smtClean="0">
                <a:solidFill>
                  <a:srgbClr val="00B050"/>
                </a:solidFill>
                <a:latin typeface="Balaram"/>
              </a:rPr>
              <a:t>If one knows </a:t>
            </a:r>
            <a:r>
              <a:rPr lang="en-US" b="1" dirty="0" err="1" smtClean="0">
                <a:solidFill>
                  <a:srgbClr val="00B050"/>
                </a:solidFill>
                <a:latin typeface="Balaram"/>
              </a:rPr>
              <a:t>Krsna’s</a:t>
            </a:r>
            <a:r>
              <a:rPr lang="en-US" b="1" dirty="0" smtClean="0">
                <a:solidFill>
                  <a:srgbClr val="00B050"/>
                </a:solidFill>
                <a:latin typeface="Balaram"/>
              </a:rPr>
              <a:t> identity, he will not mistake </a:t>
            </a:r>
            <a:r>
              <a:rPr lang="en-US" b="1" dirty="0" err="1" smtClean="0">
                <a:solidFill>
                  <a:srgbClr val="00B050"/>
                </a:solidFill>
                <a:latin typeface="Balaram"/>
              </a:rPr>
              <a:t>Krsna’s</a:t>
            </a:r>
            <a:r>
              <a:rPr lang="en-US" b="1" dirty="0" smtClean="0">
                <a:solidFill>
                  <a:srgbClr val="00B050"/>
                </a:solidFill>
                <a:latin typeface="Balaram"/>
              </a:rPr>
              <a:t> intimate dealings in transcendental love for the lust experienced in the material realm</a:t>
            </a:r>
          </a:p>
          <a:p>
            <a:pPr lvl="1" fontAlgn="auto">
              <a:spcAft>
                <a:spcPts val="0"/>
              </a:spcAft>
              <a:buFont typeface="Arial" pitchFamily="34" charset="0"/>
              <a:buChar char="–"/>
              <a:defRPr/>
            </a:pPr>
            <a:r>
              <a:rPr lang="en-US" b="1" dirty="0" smtClean="0">
                <a:solidFill>
                  <a:srgbClr val="00B050"/>
                </a:solidFill>
                <a:latin typeface="Balaram"/>
              </a:rPr>
              <a:t>Thus we can appreciate these intimate loving exchanges between the Lord and His most qualified devotees, which so closely resemble the mundane reflection – the dealings between men and women of this world.</a:t>
            </a:r>
          </a:p>
          <a:p>
            <a:pPr fontAlgn="auto">
              <a:spcAft>
                <a:spcPts val="0"/>
              </a:spcAft>
              <a:buFont typeface="Arial" pitchFamily="34" charset="0"/>
              <a:buChar char="•"/>
              <a:defRPr/>
            </a:pPr>
            <a:r>
              <a:rPr lang="en-US" sz="2800" b="1" dirty="0" smtClean="0">
                <a:solidFill>
                  <a:srgbClr val="00B050"/>
                </a:solidFill>
                <a:latin typeface="Balaram"/>
              </a:rPr>
              <a:t>The ladies of </a:t>
            </a:r>
            <a:r>
              <a:rPr lang="en-US" sz="2800" b="1" dirty="0" err="1" smtClean="0">
                <a:solidFill>
                  <a:srgbClr val="00B050"/>
                </a:solidFill>
                <a:latin typeface="Balaram"/>
              </a:rPr>
              <a:t>Hastinapura</a:t>
            </a:r>
            <a:r>
              <a:rPr lang="en-US" sz="2800" b="1" dirty="0" smtClean="0">
                <a:solidFill>
                  <a:srgbClr val="00B050"/>
                </a:solidFill>
                <a:latin typeface="Balaram"/>
              </a:rPr>
              <a:t> praised the queens of </a:t>
            </a:r>
            <a:r>
              <a:rPr lang="en-US" sz="2800" b="1" dirty="0" err="1" smtClean="0">
                <a:solidFill>
                  <a:srgbClr val="00B050"/>
                </a:solidFill>
                <a:latin typeface="Balaram"/>
              </a:rPr>
              <a:t>Dwarka</a:t>
            </a:r>
            <a:r>
              <a:rPr lang="en-US" sz="2800" b="1" dirty="0" smtClean="0">
                <a:solidFill>
                  <a:srgbClr val="00B050"/>
                </a:solidFill>
                <a:latin typeface="Balaram"/>
              </a:rPr>
              <a:t> without any envy</a:t>
            </a:r>
          </a:p>
          <a:p>
            <a:pPr lvl="1" fontAlgn="auto">
              <a:spcAft>
                <a:spcPts val="0"/>
              </a:spcAft>
              <a:buFont typeface="Arial" pitchFamily="34" charset="0"/>
              <a:buChar char="–"/>
              <a:defRPr/>
            </a:pPr>
            <a:r>
              <a:rPr lang="en-US" b="1" dirty="0" smtClean="0">
                <a:solidFill>
                  <a:srgbClr val="00B050"/>
                </a:solidFill>
                <a:latin typeface="Balaram"/>
              </a:rPr>
              <a:t>They were happy for their lady friends from </a:t>
            </a:r>
            <a:r>
              <a:rPr lang="en-US" b="1" dirty="0" err="1" smtClean="0">
                <a:solidFill>
                  <a:srgbClr val="00B050"/>
                </a:solidFill>
                <a:latin typeface="Balaram"/>
              </a:rPr>
              <a:t>Dwarka</a:t>
            </a:r>
            <a:endParaRPr lang="en-US" b="1" dirty="0" smtClean="0">
              <a:solidFill>
                <a:srgbClr val="00B050"/>
              </a:solidFill>
              <a:latin typeface="Balaram"/>
            </a:endParaRPr>
          </a:p>
          <a:p>
            <a:pPr lvl="1" fontAlgn="auto">
              <a:spcAft>
                <a:spcPts val="0"/>
              </a:spcAft>
              <a:buFont typeface="Arial" pitchFamily="34" charset="0"/>
              <a:buChar char="–"/>
              <a:defRPr/>
            </a:pPr>
            <a:r>
              <a:rPr lang="en-US" b="1" dirty="0" err="1" smtClean="0">
                <a:solidFill>
                  <a:srgbClr val="00B050"/>
                </a:solidFill>
                <a:latin typeface="Balaram"/>
              </a:rPr>
              <a:t>E.g</a:t>
            </a:r>
            <a:r>
              <a:rPr lang="en-US" b="1" dirty="0" smtClean="0">
                <a:solidFill>
                  <a:srgbClr val="00B050"/>
                </a:solidFill>
                <a:latin typeface="Balaram"/>
              </a:rPr>
              <a:t> flowers conscious of greatness of </a:t>
            </a:r>
            <a:r>
              <a:rPr lang="en-US" b="1" dirty="0" err="1" smtClean="0">
                <a:solidFill>
                  <a:srgbClr val="00B050"/>
                </a:solidFill>
                <a:latin typeface="Balaram"/>
              </a:rPr>
              <a:t>tulasi</a:t>
            </a:r>
            <a:r>
              <a:rPr lang="en-US" b="1" dirty="0" smtClean="0">
                <a:solidFill>
                  <a:srgbClr val="00B050"/>
                </a:solidFill>
                <a:latin typeface="Balaram"/>
              </a:rPr>
              <a:t> </a:t>
            </a:r>
            <a:r>
              <a:rPr lang="en-US" b="1" dirty="0" err="1" smtClean="0">
                <a:solidFill>
                  <a:srgbClr val="00B050"/>
                </a:solidFill>
                <a:latin typeface="Balaram"/>
              </a:rPr>
              <a:t>devi</a:t>
            </a:r>
            <a:endParaRPr lang="en-US" b="1" dirty="0" smtClean="0">
              <a:solidFill>
                <a:srgbClr val="00B050"/>
              </a:solidFill>
              <a:latin typeface="Balaram"/>
            </a:endParaRPr>
          </a:p>
          <a:p>
            <a:pPr lvl="1" fontAlgn="auto">
              <a:spcAft>
                <a:spcPts val="0"/>
              </a:spcAft>
              <a:buFont typeface="Arial" pitchFamily="34" charset="0"/>
              <a:buChar char="–"/>
              <a:defRPr/>
            </a:pPr>
            <a:r>
              <a:rPr lang="en-US" b="1" dirty="0" smtClean="0">
                <a:solidFill>
                  <a:srgbClr val="00B050"/>
                </a:solidFill>
                <a:latin typeface="Balaram"/>
              </a:rPr>
              <a:t>HH </a:t>
            </a:r>
            <a:r>
              <a:rPr lang="en-US" b="1" dirty="0" err="1" smtClean="0">
                <a:solidFill>
                  <a:srgbClr val="00B050"/>
                </a:solidFill>
                <a:latin typeface="Balaram"/>
              </a:rPr>
              <a:t>Radhanath</a:t>
            </a:r>
            <a:r>
              <a:rPr lang="en-US" b="1" dirty="0" smtClean="0">
                <a:solidFill>
                  <a:srgbClr val="00B050"/>
                </a:solidFill>
                <a:latin typeface="Balaram"/>
              </a:rPr>
              <a:t> </a:t>
            </a:r>
            <a:r>
              <a:rPr lang="en-US" b="1" dirty="0" err="1" smtClean="0">
                <a:solidFill>
                  <a:srgbClr val="00B050"/>
                </a:solidFill>
                <a:latin typeface="Balaram"/>
              </a:rPr>
              <a:t>Maharaj</a:t>
            </a:r>
            <a:r>
              <a:rPr lang="en-US" b="1" dirty="0" smtClean="0">
                <a:solidFill>
                  <a:srgbClr val="00B050"/>
                </a:solidFill>
                <a:latin typeface="Balaram"/>
              </a:rPr>
              <a:t>: “It takes one, to know one”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r>
              <a:rPr lang="en-US" sz="3600" b="1" dirty="0" smtClean="0">
                <a:solidFill>
                  <a:srgbClr val="00B050"/>
                </a:solidFill>
                <a:latin typeface="Balaram"/>
              </a:rPr>
              <a:t>The queens were firmly fixed in their relationship with Krishna and desired only more service to the Lotus feet of the Lord. The Lord being pleased with them reciprocated with their desires and thus they were able to serve the Lord’s lotus feet continuously</a:t>
            </a:r>
          </a:p>
          <a:p>
            <a:r>
              <a:rPr lang="en-US" sz="3600" b="1" dirty="0" smtClean="0">
                <a:solidFill>
                  <a:srgbClr val="00B050"/>
                </a:solidFill>
                <a:latin typeface="Balaram"/>
              </a:rPr>
              <a:t>Who am I? – I am Krishna’s eternal servant</a:t>
            </a:r>
          </a:p>
          <a:p>
            <a:r>
              <a:rPr lang="en-US" sz="3600" b="1" dirty="0" smtClean="0">
                <a:solidFill>
                  <a:srgbClr val="00B050"/>
                </a:solidFill>
                <a:latin typeface="Balaram"/>
              </a:rPr>
              <a:t>Who is Krishna? – Krishna is my eternal master</a:t>
            </a:r>
          </a:p>
          <a:p>
            <a:r>
              <a:rPr lang="en-US" sz="3600" b="1" dirty="0" smtClean="0">
                <a:solidFill>
                  <a:srgbClr val="00B050"/>
                </a:solidFill>
                <a:latin typeface="Balaram"/>
              </a:rPr>
              <a:t>Prayer? – Krishna I am Yours, You are mine</a:t>
            </a:r>
          </a:p>
          <a:p>
            <a:pPr lvl="1"/>
            <a:r>
              <a:rPr lang="en-US" sz="3600" b="1" dirty="0" smtClean="0">
                <a:solidFill>
                  <a:srgbClr val="00B050"/>
                </a:solidFill>
                <a:latin typeface="Balaram"/>
              </a:rPr>
              <a:t>I am yours – I am your eternal servant</a:t>
            </a:r>
          </a:p>
          <a:p>
            <a:pPr lvl="1"/>
            <a:r>
              <a:rPr lang="en-US" sz="3600" b="1" dirty="0" smtClean="0">
                <a:solidFill>
                  <a:srgbClr val="00B050"/>
                </a:solidFill>
                <a:latin typeface="Balaram"/>
              </a:rPr>
              <a:t>You are mine – my relationship with You is mine</a:t>
            </a:r>
          </a:p>
          <a:p>
            <a:endParaRPr lang="en-US" sz="3600" b="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r>
              <a:rPr lang="en-US" sz="3500" b="1" dirty="0" smtClean="0">
                <a:solidFill>
                  <a:srgbClr val="00B050"/>
                </a:solidFill>
                <a:latin typeface="Balaram"/>
              </a:rPr>
              <a:t>Religious rites prescribed in the scriptures are meant to purify the mundane qualities of the conditioned souls to enable them to be gradually promoted to the stage of rendering transcendental service unto the Supreme Lord. Attainment of this stage of pure spiritual life is the highest perfection, and this stage is called </a:t>
            </a:r>
            <a:r>
              <a:rPr lang="en-US" sz="3500" b="1" dirty="0" err="1" smtClean="0">
                <a:solidFill>
                  <a:srgbClr val="00B050"/>
                </a:solidFill>
                <a:latin typeface="Balaram"/>
              </a:rPr>
              <a:t>svarupa</a:t>
            </a:r>
            <a:r>
              <a:rPr lang="en-US" sz="3500" b="1" dirty="0" smtClean="0">
                <a:solidFill>
                  <a:srgbClr val="00B050"/>
                </a:solidFill>
                <a:latin typeface="Balaram"/>
              </a:rPr>
              <a:t>, or the factual identity of the living being. Liberation means renovation of this stage of </a:t>
            </a:r>
            <a:r>
              <a:rPr lang="en-US" sz="3500" b="1" dirty="0" err="1" smtClean="0">
                <a:solidFill>
                  <a:srgbClr val="00B050"/>
                </a:solidFill>
                <a:latin typeface="Balaram"/>
              </a:rPr>
              <a:t>svarupa</a:t>
            </a:r>
            <a:r>
              <a:rPr lang="en-US" sz="3500" b="1" dirty="0" smtClean="0">
                <a:solidFill>
                  <a:srgbClr val="00B050"/>
                </a:solidFill>
                <a:latin typeface="Balaram"/>
              </a:rPr>
              <a:t>.</a:t>
            </a:r>
          </a:p>
          <a:p>
            <a:r>
              <a:rPr lang="en-US" sz="3500" b="1" dirty="0" smtClean="0">
                <a:solidFill>
                  <a:srgbClr val="00B050"/>
                </a:solidFill>
                <a:latin typeface="Balaram"/>
              </a:rPr>
              <a:t>The devotees of the Lord are purified souls. As soon as the devotees </a:t>
            </a:r>
            <a:r>
              <a:rPr lang="en-US" sz="3500" b="1" dirty="0" smtClean="0">
                <a:solidFill>
                  <a:srgbClr val="00B050"/>
                </a:solidFill>
                <a:latin typeface="Balaram"/>
              </a:rPr>
              <a:t>surrenders </a:t>
            </a:r>
            <a:r>
              <a:rPr lang="en-US" sz="3500" b="1" dirty="0" smtClean="0">
                <a:solidFill>
                  <a:srgbClr val="00B050"/>
                </a:solidFill>
                <a:latin typeface="Balaram"/>
              </a:rPr>
              <a:t>unto the lotus feet of the Lord sincerely, the Lord accepts them, and thus the devotees at once become free from all material contaminations.</a:t>
            </a:r>
            <a:endParaRPr lang="en-US" sz="3500" b="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i="1" dirty="0" smtClean="0">
                <a:solidFill>
                  <a:srgbClr val="0070C0"/>
                </a:solidFill>
                <a:latin typeface="Balaram"/>
              </a:rPr>
              <a:t>[SB 1.10.31-32] </a:t>
            </a:r>
            <a:endParaRPr lang="en-US" dirty="0">
              <a:solidFill>
                <a:srgbClr val="0070C0"/>
              </a:solidFill>
              <a:latin typeface="Balaram"/>
            </a:endParaRPr>
          </a:p>
        </p:txBody>
      </p:sp>
      <p:sp>
        <p:nvSpPr>
          <p:cNvPr id="3" name="Content Placeholder 2"/>
          <p:cNvSpPr>
            <a:spLocks noGrp="1"/>
          </p:cNvSpPr>
          <p:nvPr>
            <p:ph idx="1"/>
          </p:nvPr>
        </p:nvSpPr>
        <p:spPr>
          <a:xfrm>
            <a:off x="1143000" y="609600"/>
            <a:ext cx="7790688" cy="6019800"/>
          </a:xfrm>
        </p:spPr>
        <p:txBody>
          <a:bodyPr>
            <a:noAutofit/>
          </a:bodyPr>
          <a:lstStyle/>
          <a:p>
            <a:pPr>
              <a:buNone/>
            </a:pPr>
            <a:r>
              <a:rPr lang="en-US" sz="3500" b="1" i="1" dirty="0" smtClean="0">
                <a:solidFill>
                  <a:srgbClr val="00B050"/>
                </a:solidFill>
                <a:latin typeface="Balaram"/>
              </a:rPr>
              <a:t>While the ladies of the capital of </a:t>
            </a:r>
            <a:r>
              <a:rPr lang="en-US" sz="3500" b="1" i="1" dirty="0" err="1" smtClean="0">
                <a:solidFill>
                  <a:srgbClr val="00B050"/>
                </a:solidFill>
                <a:latin typeface="Balaram"/>
              </a:rPr>
              <a:t>Hastinapura</a:t>
            </a:r>
            <a:r>
              <a:rPr lang="en-US" sz="3500" b="1" i="1" dirty="0" smtClean="0">
                <a:solidFill>
                  <a:srgbClr val="00B050"/>
                </a:solidFill>
                <a:latin typeface="Balaram"/>
              </a:rPr>
              <a:t> were greeting Him and talking in this way, the Lord, smiling, accepted their good greetings, and casting the grace of His glance over them, He departed from the city.</a:t>
            </a:r>
          </a:p>
          <a:p>
            <a:pPr algn="ctr">
              <a:buNone/>
            </a:pPr>
            <a:r>
              <a:rPr lang="en-US" sz="3500" b="1" i="1" dirty="0" smtClean="0">
                <a:solidFill>
                  <a:srgbClr val="00B050"/>
                </a:solidFill>
                <a:latin typeface="Balaram"/>
              </a:rPr>
              <a:t>****</a:t>
            </a:r>
          </a:p>
          <a:p>
            <a:r>
              <a:rPr lang="en-US" sz="3500" b="1" i="1" dirty="0" smtClean="0">
                <a:solidFill>
                  <a:srgbClr val="00B050"/>
                </a:solidFill>
                <a:latin typeface="Balaram"/>
              </a:rPr>
              <a:t>Maharaja </a:t>
            </a:r>
            <a:r>
              <a:rPr lang="en-US" sz="3500" b="1" i="1" dirty="0" err="1" smtClean="0">
                <a:solidFill>
                  <a:srgbClr val="00B050"/>
                </a:solidFill>
                <a:latin typeface="Balaram"/>
              </a:rPr>
              <a:t>Yudhisthira</a:t>
            </a:r>
            <a:r>
              <a:rPr lang="en-US" sz="3500" b="1" i="1" dirty="0" smtClean="0">
                <a:solidFill>
                  <a:srgbClr val="00B050"/>
                </a:solidFill>
                <a:latin typeface="Balaram"/>
              </a:rPr>
              <a:t>, although no one's enemy, engaged four divisions of defense [horse, elephant, chariot and army] to accompany Lord </a:t>
            </a:r>
            <a:r>
              <a:rPr lang="en-US" sz="3500" b="1" i="1" dirty="0" err="1" smtClean="0">
                <a:solidFill>
                  <a:srgbClr val="00B050"/>
                </a:solidFill>
                <a:latin typeface="Balaram"/>
              </a:rPr>
              <a:t>Krsna</a:t>
            </a:r>
            <a:r>
              <a:rPr lang="en-US" sz="3500" b="1" i="1" dirty="0" smtClean="0">
                <a:solidFill>
                  <a:srgbClr val="00B050"/>
                </a:solidFill>
                <a:latin typeface="Balaram"/>
              </a:rPr>
              <a:t>, the enemy of the </a:t>
            </a:r>
            <a:r>
              <a:rPr lang="en-US" sz="3500" b="1" i="1" dirty="0" err="1" smtClean="0">
                <a:solidFill>
                  <a:srgbClr val="00B050"/>
                </a:solidFill>
                <a:latin typeface="Balaram"/>
              </a:rPr>
              <a:t>asuras</a:t>
            </a:r>
            <a:r>
              <a:rPr lang="en-US" sz="3500" b="1" i="1" dirty="0" smtClean="0">
                <a:solidFill>
                  <a:srgbClr val="00B050"/>
                </a:solidFill>
                <a:latin typeface="Balaram"/>
              </a:rPr>
              <a:t> [demons]. The Maharaja did this because of the  enemy, and also out of affection for the Lord.</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i="1" dirty="0" smtClean="0">
                <a:solidFill>
                  <a:srgbClr val="0070C0"/>
                </a:solidFill>
                <a:latin typeface="Balaram"/>
              </a:rPr>
              <a:t>[SB 1.10.33-34-35] </a:t>
            </a:r>
            <a:endParaRPr lang="en-US" dirty="0">
              <a:solidFill>
                <a:srgbClr val="0070C0"/>
              </a:solidFill>
              <a:latin typeface="Balaram"/>
            </a:endParaRPr>
          </a:p>
        </p:txBody>
      </p:sp>
      <p:sp>
        <p:nvSpPr>
          <p:cNvPr id="3" name="Content Placeholder 2"/>
          <p:cNvSpPr>
            <a:spLocks noGrp="1"/>
          </p:cNvSpPr>
          <p:nvPr>
            <p:ph idx="1"/>
          </p:nvPr>
        </p:nvSpPr>
        <p:spPr>
          <a:xfrm>
            <a:off x="1143000" y="609600"/>
            <a:ext cx="7790688" cy="6019800"/>
          </a:xfrm>
        </p:spPr>
        <p:txBody>
          <a:bodyPr>
            <a:noAutofit/>
          </a:bodyPr>
          <a:lstStyle/>
          <a:p>
            <a:pPr>
              <a:buNone/>
            </a:pPr>
            <a:r>
              <a:rPr lang="en-US" sz="3000" b="1" i="1" dirty="0" smtClean="0">
                <a:solidFill>
                  <a:srgbClr val="00B050"/>
                </a:solidFill>
                <a:latin typeface="Balaram"/>
              </a:rPr>
              <a:t>Out of profound affection for Lord </a:t>
            </a:r>
            <a:r>
              <a:rPr lang="en-US" sz="3000" b="1" i="1" dirty="0" err="1" smtClean="0">
                <a:solidFill>
                  <a:srgbClr val="00B050"/>
                </a:solidFill>
                <a:latin typeface="Balaram"/>
              </a:rPr>
              <a:t>Krsna</a:t>
            </a:r>
            <a:r>
              <a:rPr lang="en-US" sz="3000" b="1" i="1" dirty="0" smtClean="0">
                <a:solidFill>
                  <a:srgbClr val="00B050"/>
                </a:solidFill>
                <a:latin typeface="Balaram"/>
              </a:rPr>
              <a:t>, the </a:t>
            </a:r>
            <a:r>
              <a:rPr lang="en-US" sz="3000" b="1" i="1" dirty="0" err="1" smtClean="0">
                <a:solidFill>
                  <a:srgbClr val="00B050"/>
                </a:solidFill>
                <a:latin typeface="Balaram"/>
              </a:rPr>
              <a:t>Pandavas</a:t>
            </a:r>
            <a:r>
              <a:rPr lang="en-US" sz="3000" b="1" i="1" dirty="0" smtClean="0">
                <a:solidFill>
                  <a:srgbClr val="00B050"/>
                </a:solidFill>
                <a:latin typeface="Balaram"/>
              </a:rPr>
              <a:t>, who were of the </a:t>
            </a:r>
            <a:r>
              <a:rPr lang="en-US" sz="3000" b="1" i="1" dirty="0" err="1" smtClean="0">
                <a:solidFill>
                  <a:srgbClr val="00B050"/>
                </a:solidFill>
                <a:latin typeface="Balaram"/>
              </a:rPr>
              <a:t>Kuru</a:t>
            </a:r>
            <a:r>
              <a:rPr lang="en-US" sz="3000" b="1" i="1" dirty="0" smtClean="0">
                <a:solidFill>
                  <a:srgbClr val="00B050"/>
                </a:solidFill>
                <a:latin typeface="Balaram"/>
              </a:rPr>
              <a:t> dynasty, accompanied Him a considerable distance to see Him off. They were overwhelmed with the thought of future separation. The Lord, however, persuaded them to return home, and He proceeded towards </a:t>
            </a:r>
            <a:r>
              <a:rPr lang="en-US" sz="3000" b="1" i="1" dirty="0" err="1" smtClean="0">
                <a:solidFill>
                  <a:srgbClr val="00B050"/>
                </a:solidFill>
                <a:latin typeface="Balaram"/>
              </a:rPr>
              <a:t>Dvaraka</a:t>
            </a:r>
            <a:r>
              <a:rPr lang="en-US" sz="3000" b="1" i="1" dirty="0" smtClean="0">
                <a:solidFill>
                  <a:srgbClr val="00B050"/>
                </a:solidFill>
                <a:latin typeface="Balaram"/>
              </a:rPr>
              <a:t> with His dear companions.</a:t>
            </a:r>
          </a:p>
          <a:p>
            <a:pPr algn="ctr">
              <a:buNone/>
            </a:pPr>
            <a:r>
              <a:rPr lang="en-US" sz="3000" b="1" i="1" dirty="0" smtClean="0">
                <a:solidFill>
                  <a:srgbClr val="00B050"/>
                </a:solidFill>
                <a:latin typeface="Balaram"/>
              </a:rPr>
              <a:t>****</a:t>
            </a:r>
          </a:p>
          <a:p>
            <a:pPr>
              <a:buNone/>
            </a:pPr>
            <a:r>
              <a:rPr lang="en-US" sz="3000" b="1" i="1" dirty="0" smtClean="0">
                <a:solidFill>
                  <a:srgbClr val="00B050"/>
                </a:solidFill>
                <a:latin typeface="Balaram"/>
              </a:rPr>
              <a:t>O </a:t>
            </a:r>
            <a:r>
              <a:rPr lang="en-US" sz="3000" b="1" i="1" dirty="0" err="1" smtClean="0">
                <a:solidFill>
                  <a:srgbClr val="00B050"/>
                </a:solidFill>
                <a:latin typeface="Balaram"/>
              </a:rPr>
              <a:t>Saunaka</a:t>
            </a:r>
            <a:r>
              <a:rPr lang="en-US" sz="3000" b="1" i="1" dirty="0" smtClean="0">
                <a:solidFill>
                  <a:srgbClr val="00B050"/>
                </a:solidFill>
                <a:latin typeface="Balaram"/>
              </a:rPr>
              <a:t>, the Lord then proceeded towards </a:t>
            </a:r>
            <a:r>
              <a:rPr lang="en-US" sz="3000" b="1" i="1" dirty="0" err="1" smtClean="0">
                <a:solidFill>
                  <a:srgbClr val="00B050"/>
                </a:solidFill>
                <a:latin typeface="Balaram"/>
              </a:rPr>
              <a:t>Kurujangala</a:t>
            </a:r>
            <a:r>
              <a:rPr lang="en-US" sz="3000" b="1" i="1" dirty="0" smtClean="0">
                <a:solidFill>
                  <a:srgbClr val="00B050"/>
                </a:solidFill>
                <a:latin typeface="Balaram"/>
              </a:rPr>
              <a:t>, </a:t>
            </a:r>
            <a:r>
              <a:rPr lang="en-US" sz="3000" b="1" i="1" dirty="0" err="1" smtClean="0">
                <a:solidFill>
                  <a:srgbClr val="00B050"/>
                </a:solidFill>
                <a:latin typeface="Balaram"/>
              </a:rPr>
              <a:t>Pancala</a:t>
            </a:r>
            <a:r>
              <a:rPr lang="en-US" sz="3000" b="1" i="1" dirty="0" smtClean="0">
                <a:solidFill>
                  <a:srgbClr val="00B050"/>
                </a:solidFill>
                <a:latin typeface="Balaram"/>
              </a:rPr>
              <a:t>, </a:t>
            </a:r>
            <a:r>
              <a:rPr lang="en-US" sz="3000" b="1" i="1" dirty="0" err="1" smtClean="0">
                <a:solidFill>
                  <a:srgbClr val="00B050"/>
                </a:solidFill>
                <a:latin typeface="Balaram"/>
              </a:rPr>
              <a:t>Surasena</a:t>
            </a:r>
            <a:r>
              <a:rPr lang="en-US" sz="3000" b="1" i="1" dirty="0" smtClean="0">
                <a:solidFill>
                  <a:srgbClr val="00B050"/>
                </a:solidFill>
                <a:latin typeface="Balaram"/>
              </a:rPr>
              <a:t>, the land on the bank of the River Yamuna, </a:t>
            </a:r>
            <a:r>
              <a:rPr lang="en-US" sz="3000" b="1" i="1" dirty="0" err="1" smtClean="0">
                <a:solidFill>
                  <a:srgbClr val="00B050"/>
                </a:solidFill>
                <a:latin typeface="Balaram"/>
              </a:rPr>
              <a:t>Brahmavarta</a:t>
            </a:r>
            <a:r>
              <a:rPr lang="en-US" sz="3000" b="1" i="1" dirty="0" smtClean="0">
                <a:solidFill>
                  <a:srgbClr val="00B050"/>
                </a:solidFill>
                <a:latin typeface="Balaram"/>
              </a:rPr>
              <a:t>, </a:t>
            </a:r>
            <a:r>
              <a:rPr lang="en-US" sz="3000" b="1" i="1" dirty="0" err="1" smtClean="0">
                <a:solidFill>
                  <a:srgbClr val="00B050"/>
                </a:solidFill>
                <a:latin typeface="Balaram"/>
              </a:rPr>
              <a:t>Kuruksetra</a:t>
            </a:r>
            <a:r>
              <a:rPr lang="en-US" sz="3000" b="1" i="1" dirty="0" smtClean="0">
                <a:solidFill>
                  <a:srgbClr val="00B050"/>
                </a:solidFill>
                <a:latin typeface="Balaram"/>
              </a:rPr>
              <a:t>, </a:t>
            </a:r>
            <a:r>
              <a:rPr lang="en-US" sz="3000" b="1" i="1" dirty="0" err="1" smtClean="0">
                <a:solidFill>
                  <a:srgbClr val="00B050"/>
                </a:solidFill>
                <a:latin typeface="Balaram"/>
              </a:rPr>
              <a:t>Matsya</a:t>
            </a:r>
            <a:r>
              <a:rPr lang="en-US" sz="3000" b="1" i="1" dirty="0" smtClean="0">
                <a:solidFill>
                  <a:srgbClr val="00B050"/>
                </a:solidFill>
                <a:latin typeface="Balaram"/>
              </a:rPr>
              <a:t>, </a:t>
            </a:r>
            <a:r>
              <a:rPr lang="en-US" sz="3000" b="1" i="1" dirty="0" err="1" smtClean="0">
                <a:solidFill>
                  <a:srgbClr val="00B050"/>
                </a:solidFill>
                <a:latin typeface="Balaram"/>
              </a:rPr>
              <a:t>Sarasvata</a:t>
            </a:r>
            <a:r>
              <a:rPr lang="en-US" sz="3000" b="1" i="1" dirty="0" smtClean="0">
                <a:solidFill>
                  <a:srgbClr val="00B050"/>
                </a:solidFill>
                <a:latin typeface="Balaram"/>
              </a:rPr>
              <a:t>, the province of the desert and the land of scanty water. After crossing these provinces He gradually reached the </a:t>
            </a:r>
            <a:r>
              <a:rPr lang="en-US" sz="3000" b="1" i="1" dirty="0" err="1" smtClean="0">
                <a:solidFill>
                  <a:srgbClr val="00B050"/>
                </a:solidFill>
                <a:latin typeface="Balaram"/>
              </a:rPr>
              <a:t>Sauvira</a:t>
            </a:r>
            <a:r>
              <a:rPr lang="en-US" sz="3000" b="1" i="1" dirty="0" smtClean="0">
                <a:solidFill>
                  <a:srgbClr val="00B050"/>
                </a:solidFill>
                <a:latin typeface="Balaram"/>
              </a:rPr>
              <a:t> and </a:t>
            </a:r>
            <a:r>
              <a:rPr lang="en-US" sz="3000" b="1" i="1" dirty="0" err="1" smtClean="0">
                <a:solidFill>
                  <a:srgbClr val="00B050"/>
                </a:solidFill>
                <a:latin typeface="Balaram"/>
              </a:rPr>
              <a:t>Abhira</a:t>
            </a:r>
            <a:r>
              <a:rPr lang="en-US" sz="3000" b="1" i="1" dirty="0" smtClean="0">
                <a:solidFill>
                  <a:srgbClr val="00B050"/>
                </a:solidFill>
                <a:latin typeface="Balaram"/>
              </a:rPr>
              <a:t> provinces, then west of these, reached </a:t>
            </a:r>
            <a:r>
              <a:rPr lang="en-US" sz="3000" b="1" i="1" dirty="0" err="1" smtClean="0">
                <a:solidFill>
                  <a:srgbClr val="00B050"/>
                </a:solidFill>
                <a:latin typeface="Balaram"/>
              </a:rPr>
              <a:t>Dvaraka</a:t>
            </a:r>
            <a:r>
              <a:rPr lang="en-US" sz="3000" b="1" i="1" dirty="0" smtClean="0">
                <a:solidFill>
                  <a:srgbClr val="00B050"/>
                </a:solidFill>
                <a:latin typeface="Balaram"/>
              </a:rPr>
              <a:t> at last.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endParaRPr lang="en-US" sz="3600" b="1" dirty="0" smtClean="0">
              <a:solidFill>
                <a:srgbClr val="00B050"/>
              </a:solidFill>
              <a:latin typeface="Balaram"/>
            </a:endParaRPr>
          </a:p>
          <a:p>
            <a:r>
              <a:rPr lang="en-US" sz="3600" b="1" dirty="0" smtClean="0">
                <a:solidFill>
                  <a:srgbClr val="00B050"/>
                </a:solidFill>
                <a:latin typeface="Balaram"/>
              </a:rPr>
              <a:t>The </a:t>
            </a:r>
            <a:r>
              <a:rPr lang="en-US" sz="3600" b="1" dirty="0" smtClean="0">
                <a:solidFill>
                  <a:srgbClr val="00B050"/>
                </a:solidFill>
                <a:latin typeface="Balaram"/>
              </a:rPr>
              <a:t>Lord plays the part of a subordinate in His transcendental sporting, and thus sometimes He puts Himself in the care of </a:t>
            </a:r>
            <a:r>
              <a:rPr lang="en-US" sz="3600" b="1" dirty="0" err="1" smtClean="0">
                <a:solidFill>
                  <a:srgbClr val="00B050"/>
                </a:solidFill>
                <a:latin typeface="Balaram"/>
              </a:rPr>
              <a:t>Yasodamata</a:t>
            </a:r>
            <a:r>
              <a:rPr lang="en-US" sz="3600" b="1" dirty="0" smtClean="0">
                <a:solidFill>
                  <a:srgbClr val="00B050"/>
                </a:solidFill>
                <a:latin typeface="Balaram"/>
              </a:rPr>
              <a:t> for His protection in His so-called helplessness of childhood. </a:t>
            </a:r>
          </a:p>
          <a:p>
            <a:r>
              <a:rPr lang="en-US" sz="3600" b="1" dirty="0" smtClean="0">
                <a:solidFill>
                  <a:srgbClr val="00B050"/>
                </a:solidFill>
                <a:latin typeface="Balaram"/>
              </a:rPr>
              <a:t>That is the transcendental </a:t>
            </a:r>
            <a:r>
              <a:rPr lang="en-US" sz="3600" b="1" dirty="0" err="1" smtClean="0">
                <a:solidFill>
                  <a:srgbClr val="00B050"/>
                </a:solidFill>
                <a:latin typeface="Balaram"/>
              </a:rPr>
              <a:t>lila</a:t>
            </a:r>
            <a:r>
              <a:rPr lang="en-US" sz="3600" b="1" dirty="0" smtClean="0">
                <a:solidFill>
                  <a:srgbClr val="00B050"/>
                </a:solidFill>
                <a:latin typeface="Balaram"/>
              </a:rPr>
              <a:t>, or pastime of the Lord.  </a:t>
            </a:r>
          </a:p>
          <a:p>
            <a:r>
              <a:rPr lang="en-US" sz="3600" b="1" dirty="0" smtClean="0">
                <a:solidFill>
                  <a:srgbClr val="00B050"/>
                </a:solidFill>
                <a:latin typeface="Balaram"/>
              </a:rPr>
              <a:t>The basic principle for all transcendental exchanges between the Lord and His devotees is exhibited to enjoy a transcendental bliss for which there is no comparison, even up to the level of </a:t>
            </a:r>
            <a:r>
              <a:rPr lang="en-US" sz="3600" b="1" dirty="0" err="1" smtClean="0">
                <a:solidFill>
                  <a:srgbClr val="00B050"/>
                </a:solidFill>
                <a:latin typeface="Balaram"/>
              </a:rPr>
              <a:t>brahmananda</a:t>
            </a:r>
            <a:r>
              <a:rPr lang="en-US" sz="3600" b="1" dirty="0" smtClean="0">
                <a:solidFill>
                  <a:srgbClr val="00B050"/>
                </a:solidFill>
                <a:latin typeface="Balaram"/>
              </a:rPr>
              <a:t>.</a:t>
            </a:r>
            <a:endParaRPr lang="en-US" sz="3600" b="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i="1" dirty="0" smtClean="0">
                <a:solidFill>
                  <a:srgbClr val="0070C0"/>
                </a:solidFill>
                <a:latin typeface="Balaram"/>
              </a:rPr>
              <a:t>[SB 1.10.36] </a:t>
            </a:r>
            <a:endParaRPr lang="en-US" dirty="0">
              <a:solidFill>
                <a:srgbClr val="0070C0"/>
              </a:solidFill>
              <a:latin typeface="Balaram"/>
            </a:endParaRPr>
          </a:p>
        </p:txBody>
      </p:sp>
      <p:sp>
        <p:nvSpPr>
          <p:cNvPr id="3" name="Content Placeholder 2"/>
          <p:cNvSpPr>
            <a:spLocks noGrp="1"/>
          </p:cNvSpPr>
          <p:nvPr>
            <p:ph idx="1"/>
          </p:nvPr>
        </p:nvSpPr>
        <p:spPr>
          <a:xfrm>
            <a:off x="1143000" y="609600"/>
            <a:ext cx="7790688" cy="6019800"/>
          </a:xfrm>
        </p:spPr>
        <p:txBody>
          <a:bodyPr>
            <a:noAutofit/>
          </a:bodyPr>
          <a:lstStyle/>
          <a:p>
            <a:pPr>
              <a:buNone/>
            </a:pPr>
            <a:endParaRPr lang="en-US" sz="4000" b="1" i="1" dirty="0" smtClean="0">
              <a:solidFill>
                <a:srgbClr val="00B050"/>
              </a:solidFill>
              <a:latin typeface="Balaram"/>
            </a:endParaRPr>
          </a:p>
          <a:p>
            <a:pPr>
              <a:buNone/>
            </a:pPr>
            <a:r>
              <a:rPr lang="en-US" sz="4000" b="1" i="1" dirty="0" smtClean="0">
                <a:solidFill>
                  <a:srgbClr val="00B050"/>
                </a:solidFill>
                <a:latin typeface="Balaram"/>
              </a:rPr>
              <a:t>On </a:t>
            </a:r>
            <a:r>
              <a:rPr lang="en-US" sz="4000" b="1" i="1" dirty="0" smtClean="0">
                <a:solidFill>
                  <a:srgbClr val="00B050"/>
                </a:solidFill>
                <a:latin typeface="Balaram"/>
              </a:rPr>
              <a:t>His journey through these provinces He was welcomed, worshiped and given various presentations. In the evening, in all places, the Lord suspended His journey to perform evening rites. This was regularly observed after sunset.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r>
              <a:rPr lang="en-US" sz="3100" b="1" dirty="0" smtClean="0">
                <a:solidFill>
                  <a:srgbClr val="00B050"/>
                </a:solidFill>
                <a:latin typeface="Balaram"/>
              </a:rPr>
              <a:t>There are certain philosophical speculations that even the Lord is under the obligations of </a:t>
            </a:r>
            <a:r>
              <a:rPr lang="en-US" sz="3100" b="1" dirty="0" err="1" smtClean="0">
                <a:solidFill>
                  <a:srgbClr val="00B050"/>
                </a:solidFill>
                <a:latin typeface="Balaram"/>
              </a:rPr>
              <a:t>fruitive</a:t>
            </a:r>
            <a:r>
              <a:rPr lang="en-US" sz="3100" b="1" dirty="0" smtClean="0">
                <a:solidFill>
                  <a:srgbClr val="00B050"/>
                </a:solidFill>
                <a:latin typeface="Balaram"/>
              </a:rPr>
              <a:t> action. But actually this is not the case. He does not depend on the action of any good or bad work. Since the Lord is absolute, everything done by Him is good for everyone. But when He descends on earth, He acts for the protection of the devotees and for the annihilation of the impious </a:t>
            </a:r>
            <a:r>
              <a:rPr lang="en-US" sz="3100" b="1" dirty="0" smtClean="0">
                <a:solidFill>
                  <a:srgbClr val="00B050"/>
                </a:solidFill>
                <a:latin typeface="Balaram"/>
              </a:rPr>
              <a:t>non-devotees</a:t>
            </a:r>
            <a:r>
              <a:rPr lang="en-US" sz="3100" b="1" dirty="0" smtClean="0">
                <a:solidFill>
                  <a:srgbClr val="00B050"/>
                </a:solidFill>
                <a:latin typeface="Balaram"/>
              </a:rPr>
              <a:t>. Although He has no obligatory duty, still He does everything so that others may follow. </a:t>
            </a:r>
          </a:p>
          <a:p>
            <a:r>
              <a:rPr lang="en-US" sz="3100" b="1" dirty="0" smtClean="0">
                <a:solidFill>
                  <a:srgbClr val="00B050"/>
                </a:solidFill>
                <a:latin typeface="Balaram"/>
              </a:rPr>
              <a:t>He is Himself the awarder of </a:t>
            </a:r>
            <a:r>
              <a:rPr lang="en-US" sz="3100" b="1" dirty="0" err="1" smtClean="0">
                <a:solidFill>
                  <a:srgbClr val="00B050"/>
                </a:solidFill>
                <a:latin typeface="Balaram"/>
              </a:rPr>
              <a:t>fruitive</a:t>
            </a:r>
            <a:r>
              <a:rPr lang="en-US" sz="3100" b="1" dirty="0" smtClean="0">
                <a:solidFill>
                  <a:srgbClr val="00B050"/>
                </a:solidFill>
                <a:latin typeface="Balaram"/>
              </a:rPr>
              <a:t> results. He is self-sufficient, and yet He acts according to the rulings of the revealed scripture in order to teach us the process. If He does not do so, the common man may go wrong. But in the advanced stage, when one can understand the transcendental nature of the Lord, one does not try to imitate Him. This is not possible.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pPr algn="ctr">
              <a:buNone/>
            </a:pPr>
            <a:r>
              <a:rPr lang="en-US" sz="2400" b="1" dirty="0" smtClean="0">
                <a:solidFill>
                  <a:srgbClr val="0070C0"/>
                </a:solidFill>
                <a:latin typeface="Balaram"/>
              </a:rPr>
              <a:t>Summary of chapter 1.10</a:t>
            </a:r>
          </a:p>
          <a:p>
            <a:r>
              <a:rPr lang="en-US" sz="2400" b="1" dirty="0" smtClean="0">
                <a:solidFill>
                  <a:srgbClr val="00B050"/>
                </a:solidFill>
                <a:latin typeface="Balaram"/>
              </a:rPr>
              <a:t>It is instructed in the </a:t>
            </a:r>
            <a:r>
              <a:rPr lang="en-US" sz="2400" b="1" dirty="0" err="1" smtClean="0">
                <a:solidFill>
                  <a:srgbClr val="00B050"/>
                </a:solidFill>
                <a:latin typeface="Balaram"/>
              </a:rPr>
              <a:t>sastras</a:t>
            </a:r>
            <a:r>
              <a:rPr lang="en-US" sz="2400" b="1" dirty="0" smtClean="0">
                <a:solidFill>
                  <a:srgbClr val="00B050"/>
                </a:solidFill>
                <a:latin typeface="Balaram"/>
              </a:rPr>
              <a:t> that one should follow the great authority and the infallible Lord without any personal motive and manufactured ideology. Maharaja </a:t>
            </a:r>
            <a:r>
              <a:rPr lang="en-US" sz="2400" b="1" dirty="0" err="1" smtClean="0">
                <a:solidFill>
                  <a:srgbClr val="00B050"/>
                </a:solidFill>
                <a:latin typeface="Balaram"/>
              </a:rPr>
              <a:t>Yudhisthira</a:t>
            </a:r>
            <a:r>
              <a:rPr lang="en-US" sz="2400" b="1" dirty="0" smtClean="0">
                <a:solidFill>
                  <a:srgbClr val="00B050"/>
                </a:solidFill>
                <a:latin typeface="Balaram"/>
              </a:rPr>
              <a:t> had no ideology of his own.</a:t>
            </a:r>
          </a:p>
          <a:p>
            <a:r>
              <a:rPr lang="en-US" sz="2400" b="1" dirty="0" smtClean="0">
                <a:solidFill>
                  <a:srgbClr val="00B050"/>
                </a:solidFill>
                <a:latin typeface="Balaram"/>
              </a:rPr>
              <a:t>The secret to success is to take refuge under the protection of the Supreme Lord. Without His sanction, nothing can be possible.</a:t>
            </a:r>
          </a:p>
          <a:p>
            <a:r>
              <a:rPr lang="en-US" sz="2400" b="1" dirty="0" smtClean="0">
                <a:solidFill>
                  <a:srgbClr val="00B050"/>
                </a:solidFill>
                <a:latin typeface="Balaram"/>
              </a:rPr>
              <a:t>Unless one is pious and recognized by the Lord, he cannot make others happy who are under his care.</a:t>
            </a:r>
          </a:p>
          <a:p>
            <a:r>
              <a:rPr lang="en-US" sz="2400" b="1" dirty="0" smtClean="0">
                <a:solidFill>
                  <a:srgbClr val="00B050"/>
                </a:solidFill>
                <a:latin typeface="Balaram" pitchFamily="2" charset="0"/>
              </a:rPr>
              <a:t>Once this relation is slightly revived, the conditioned soul at once becomes freed from the illusion of material energy and becomes mad after the association of the Lord. This association is made possible not only by personal contact with the Lord, but also by association with His name, fame, form and quality</a:t>
            </a:r>
          </a:p>
          <a:p>
            <a:r>
              <a:rPr lang="en-US" sz="2400" b="1" dirty="0" smtClean="0">
                <a:solidFill>
                  <a:srgbClr val="00B050"/>
                </a:solidFill>
                <a:latin typeface="Balaram" pitchFamily="2" charset="0"/>
              </a:rPr>
              <a:t>The talks of the ladies were directly spoken of the Lord, and thus they were more pleasing to the heart. The ladies' talks appeared to be more valuable than the learned </a:t>
            </a:r>
            <a:r>
              <a:rPr lang="en-US" sz="2400" b="1" dirty="0" err="1" smtClean="0">
                <a:solidFill>
                  <a:srgbClr val="00B050"/>
                </a:solidFill>
                <a:latin typeface="Balaram" pitchFamily="2" charset="0"/>
              </a:rPr>
              <a:t>brahmaṇas</a:t>
            </a:r>
            <a:r>
              <a:rPr lang="en-US" sz="2400" b="1" dirty="0" smtClean="0">
                <a:solidFill>
                  <a:srgbClr val="00B050"/>
                </a:solidFill>
                <a:latin typeface="Balaram" pitchFamily="2" charset="0"/>
              </a:rPr>
              <a:t>' benedictions.</a:t>
            </a:r>
          </a:p>
          <a:p>
            <a:r>
              <a:rPr lang="en-US" sz="2400" b="1" dirty="0" smtClean="0">
                <a:solidFill>
                  <a:srgbClr val="00B050"/>
                </a:solidFill>
                <a:latin typeface="Balaram"/>
              </a:rPr>
              <a:t>The great devotees of the Lord who are able to clear the mind of all material dust by rigid devotional service can experience the Lord as He is.</a:t>
            </a:r>
            <a:endParaRPr lang="en-US" sz="2400" dirty="0" smtClean="0">
              <a:solidFill>
                <a:srgbClr val="0070C0"/>
              </a:solidFill>
              <a:latin typeface="Balaram" pitchFamily="2" charset="0"/>
            </a:endParaRPr>
          </a:p>
          <a:p>
            <a:endParaRPr lang="en-US" sz="2400" b="1" dirty="0" smtClean="0">
              <a:solidFill>
                <a:srgbClr val="00B050"/>
              </a:solidFill>
              <a:latin typeface="Balaram"/>
            </a:endParaRPr>
          </a:p>
          <a:p>
            <a:pPr marL="300355" indent="-174625"/>
            <a:endParaRPr lang="en-US" sz="2400" b="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1.10.2</a:t>
            </a:r>
            <a:endParaRPr lang="en-US" sz="4000" dirty="0">
              <a:solidFill>
                <a:srgbClr val="0070C0"/>
              </a:solidFill>
              <a:latin typeface="Balaram" pitchFamily="2" charset="0"/>
            </a:endParaRPr>
          </a:p>
        </p:txBody>
      </p:sp>
      <p:sp>
        <p:nvSpPr>
          <p:cNvPr id="3" name="Content Placeholder 2"/>
          <p:cNvSpPr>
            <a:spLocks noGrp="1"/>
          </p:cNvSpPr>
          <p:nvPr>
            <p:ph idx="1"/>
          </p:nvPr>
        </p:nvSpPr>
        <p:spPr/>
        <p:txBody>
          <a:bodyPr>
            <a:normAutofit/>
          </a:bodyPr>
          <a:lstStyle/>
          <a:p>
            <a:pPr>
              <a:buNone/>
            </a:pPr>
            <a:r>
              <a:rPr lang="en-US" sz="3600" b="1" dirty="0" smtClean="0">
                <a:solidFill>
                  <a:srgbClr val="00B050"/>
                </a:solidFill>
                <a:latin typeface="Balaram"/>
              </a:rPr>
              <a:t>Suta </a:t>
            </a:r>
            <a:r>
              <a:rPr lang="en-US" sz="3600" b="1" dirty="0" err="1" smtClean="0">
                <a:solidFill>
                  <a:srgbClr val="00B050"/>
                </a:solidFill>
                <a:latin typeface="Balaram"/>
              </a:rPr>
              <a:t>Gosvami</a:t>
            </a:r>
            <a:r>
              <a:rPr lang="en-US" sz="3600" b="1" dirty="0" smtClean="0">
                <a:solidFill>
                  <a:srgbClr val="00B050"/>
                </a:solidFill>
                <a:latin typeface="Balaram"/>
              </a:rPr>
              <a:t> said: Lord Sri </a:t>
            </a:r>
            <a:r>
              <a:rPr lang="en-US" sz="3600" b="1" dirty="0" err="1" smtClean="0">
                <a:solidFill>
                  <a:srgbClr val="00B050"/>
                </a:solidFill>
                <a:latin typeface="Balaram"/>
              </a:rPr>
              <a:t>Kṛṣṇa</a:t>
            </a:r>
            <a:r>
              <a:rPr lang="en-US" sz="3600" b="1" dirty="0" smtClean="0">
                <a:solidFill>
                  <a:srgbClr val="00B050"/>
                </a:solidFill>
                <a:latin typeface="Balaram"/>
              </a:rPr>
              <a:t>, the Supreme Personality of Godhead, who is the maintainer of the world, became pleased after reestablishing Maharaja </a:t>
            </a:r>
            <a:r>
              <a:rPr lang="en-US" sz="3600" b="1" dirty="0" err="1" smtClean="0">
                <a:solidFill>
                  <a:srgbClr val="00B050"/>
                </a:solidFill>
                <a:latin typeface="Balaram"/>
              </a:rPr>
              <a:t>Yudhiṣṭhira</a:t>
            </a:r>
            <a:r>
              <a:rPr lang="en-US" sz="3600" b="1" dirty="0" smtClean="0">
                <a:solidFill>
                  <a:srgbClr val="00B050"/>
                </a:solidFill>
                <a:latin typeface="Balaram"/>
              </a:rPr>
              <a:t> in his own kingdom and after restoring the </a:t>
            </a:r>
            <a:r>
              <a:rPr lang="en-US" sz="3600" b="1" dirty="0" err="1" smtClean="0">
                <a:solidFill>
                  <a:srgbClr val="00B050"/>
                </a:solidFill>
                <a:latin typeface="Balaram"/>
              </a:rPr>
              <a:t>Kuru</a:t>
            </a:r>
            <a:r>
              <a:rPr lang="en-US" sz="3600" b="1" dirty="0" smtClean="0">
                <a:solidFill>
                  <a:srgbClr val="00B050"/>
                </a:solidFill>
                <a:latin typeface="Balaram"/>
              </a:rPr>
              <a:t> dynasty, which had been exhausted by the bamboo fire of anger.</a:t>
            </a:r>
          </a:p>
          <a:p>
            <a:pPr>
              <a:buNone/>
            </a:pPr>
            <a:endParaRPr lang="en-US" sz="3600" b="1" i="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pPr algn="ctr">
              <a:buNone/>
            </a:pPr>
            <a:r>
              <a:rPr lang="en-US" sz="2400" b="1" dirty="0" smtClean="0">
                <a:solidFill>
                  <a:srgbClr val="0070C0"/>
                </a:solidFill>
                <a:latin typeface="Balaram"/>
              </a:rPr>
              <a:t>Summary of chapter 1.10</a:t>
            </a:r>
            <a:endParaRPr lang="en-US" sz="2400" b="1" i="1" dirty="0" smtClean="0">
              <a:solidFill>
                <a:srgbClr val="00B050"/>
              </a:solidFill>
              <a:latin typeface="Balaram"/>
            </a:endParaRPr>
          </a:p>
          <a:p>
            <a:r>
              <a:rPr lang="en-US" sz="2400" b="1" i="1" dirty="0" smtClean="0">
                <a:solidFill>
                  <a:srgbClr val="00B050"/>
                </a:solidFill>
                <a:latin typeface="Balaram"/>
              </a:rPr>
              <a:t>All the Vedic literatures are glorifying the greatness of Lord Sri </a:t>
            </a:r>
            <a:r>
              <a:rPr lang="en-US" sz="2400" b="1" i="1" dirty="0" err="1" smtClean="0">
                <a:solidFill>
                  <a:srgbClr val="00B050"/>
                </a:solidFill>
                <a:latin typeface="Balaram"/>
              </a:rPr>
              <a:t>Krsna</a:t>
            </a:r>
            <a:r>
              <a:rPr lang="en-US" sz="2400" b="1" i="1" dirty="0" smtClean="0">
                <a:solidFill>
                  <a:srgbClr val="00B050"/>
                </a:solidFill>
                <a:latin typeface="Balaram"/>
              </a:rPr>
              <a:t>.</a:t>
            </a:r>
            <a:endParaRPr lang="en-US" sz="2400" b="1" dirty="0" smtClean="0">
              <a:solidFill>
                <a:srgbClr val="00B050"/>
              </a:solidFill>
              <a:latin typeface="Balaram"/>
            </a:endParaRPr>
          </a:p>
          <a:p>
            <a:r>
              <a:rPr lang="en-US" sz="2400" b="1" dirty="0" smtClean="0">
                <a:solidFill>
                  <a:srgbClr val="00B050"/>
                </a:solidFill>
                <a:latin typeface="Balaram"/>
              </a:rPr>
              <a:t>In all actions, the experienced guide, the spiritual master, who is the manifested mercy of the Lord, should always be consulted, and the path of progress will be assured.</a:t>
            </a:r>
          </a:p>
          <a:p>
            <a:r>
              <a:rPr lang="en-US" sz="2400" b="1" dirty="0" smtClean="0">
                <a:solidFill>
                  <a:srgbClr val="00B050"/>
                </a:solidFill>
                <a:latin typeface="Balaram"/>
              </a:rPr>
              <a:t>Importance of developing relationship with Krishna</a:t>
            </a:r>
          </a:p>
          <a:p>
            <a:pPr marL="1031875" lvl="3" indent="-174625"/>
            <a:r>
              <a:rPr lang="en-US" sz="2400" b="1" dirty="0" smtClean="0">
                <a:solidFill>
                  <a:srgbClr val="00B050"/>
                </a:solidFill>
                <a:latin typeface="Balaram"/>
              </a:rPr>
              <a:t>Shelter of Krishna’s Lotus Feet</a:t>
            </a:r>
          </a:p>
          <a:p>
            <a:pPr marL="1031875" lvl="3" indent="-174625"/>
            <a:r>
              <a:rPr lang="en-US" sz="2400" b="1" dirty="0" smtClean="0">
                <a:solidFill>
                  <a:srgbClr val="00B050"/>
                </a:solidFill>
                <a:latin typeface="Balaram"/>
              </a:rPr>
              <a:t>Relationship with Devotees</a:t>
            </a:r>
          </a:p>
          <a:p>
            <a:pPr marL="1031875" lvl="3" indent="-174625"/>
            <a:r>
              <a:rPr lang="en-US" sz="2400" b="1" dirty="0" smtClean="0">
                <a:solidFill>
                  <a:srgbClr val="00B050"/>
                </a:solidFill>
                <a:latin typeface="Balaram"/>
              </a:rPr>
              <a:t>Intense Chanting in awareness of our </a:t>
            </a:r>
            <a:r>
              <a:rPr lang="en-US" sz="2400" b="1" dirty="0" err="1" smtClean="0">
                <a:solidFill>
                  <a:srgbClr val="00B050"/>
                </a:solidFill>
                <a:latin typeface="Balaram"/>
              </a:rPr>
              <a:t>Sambandha</a:t>
            </a:r>
            <a:endParaRPr lang="en-US" sz="2400" b="1" dirty="0" smtClean="0">
              <a:solidFill>
                <a:srgbClr val="00B050"/>
              </a:solidFill>
              <a:latin typeface="Balaram"/>
            </a:endParaRPr>
          </a:p>
          <a:p>
            <a:r>
              <a:rPr lang="en-US" sz="2400" b="1" dirty="0" smtClean="0">
                <a:solidFill>
                  <a:srgbClr val="00B050"/>
                </a:solidFill>
                <a:latin typeface="Balaram"/>
              </a:rPr>
              <a:t>Without the mercy of devotees there is no hope.</a:t>
            </a:r>
          </a:p>
          <a:p>
            <a:pPr>
              <a:defRPr/>
            </a:pPr>
            <a:r>
              <a:rPr lang="en-US" sz="2400" b="1" dirty="0" smtClean="0">
                <a:solidFill>
                  <a:srgbClr val="00B050"/>
                </a:solidFill>
                <a:latin typeface="Balaram"/>
              </a:rPr>
              <a:t>Mercy is needed at every step of our devotional life and receiving  mercy also means receiving guidance </a:t>
            </a:r>
          </a:p>
          <a:p>
            <a:pPr>
              <a:buNone/>
            </a:pPr>
            <a:r>
              <a:rPr lang="en-US" sz="2400" b="1" dirty="0" smtClean="0">
                <a:solidFill>
                  <a:srgbClr val="00B050"/>
                </a:solidFill>
                <a:latin typeface="Balaram"/>
              </a:rPr>
              <a:t>The devotees of the Lord are purified souls. As soon as the devotees surrender unto the lotus feet of the Lord sincerely, the Lord accepts them, and thus the devotees at once become free from all material contaminations.</a:t>
            </a:r>
            <a:endParaRPr lang="en-US" sz="2400" b="1" i="1" dirty="0" smtClean="0">
              <a:solidFill>
                <a:srgbClr val="00B050"/>
              </a:solidFill>
              <a:latin typeface="Balaram"/>
            </a:endParaRPr>
          </a:p>
          <a:p>
            <a:pPr marL="300355" lvl="0" indent="-174625"/>
            <a:r>
              <a:rPr lang="en-US" sz="2400" b="1" i="1" dirty="0" smtClean="0">
                <a:solidFill>
                  <a:srgbClr val="00B050"/>
                </a:solidFill>
                <a:latin typeface="Balaram"/>
              </a:rPr>
              <a:t>The Lord can be known in His real nature by dint of pure devotional service only.</a:t>
            </a:r>
          </a:p>
          <a:p>
            <a:pPr marL="300355" indent="-174625"/>
            <a:endParaRPr lang="en-US" sz="2400" b="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Autofit/>
          </a:bodyPr>
          <a:lstStyle/>
          <a:p>
            <a:pPr algn="ctr">
              <a:buNone/>
            </a:pPr>
            <a:endParaRPr lang="en-US" sz="4000" b="1" dirty="0" smtClean="0">
              <a:solidFill>
                <a:srgbClr val="00B050"/>
              </a:solidFill>
              <a:latin typeface="Blackadder ITC" pitchFamily="82" charset="0"/>
            </a:endParaRPr>
          </a:p>
          <a:p>
            <a:pPr algn="ctr">
              <a:buNone/>
            </a:pPr>
            <a:r>
              <a:rPr lang="en-US" sz="4000" b="1" dirty="0" smtClean="0">
                <a:solidFill>
                  <a:srgbClr val="00B050"/>
                </a:solidFill>
                <a:latin typeface="Blackadder ITC" pitchFamily="82" charset="0"/>
              </a:rPr>
              <a:t>Thank you!</a:t>
            </a:r>
          </a:p>
          <a:p>
            <a:pPr algn="ctr">
              <a:buNone/>
            </a:pPr>
            <a:endParaRPr lang="en-US" sz="4000" b="1" dirty="0" smtClean="0">
              <a:solidFill>
                <a:srgbClr val="00B050"/>
              </a:solidFill>
              <a:latin typeface="Blackadder ITC" pitchFamily="82" charset="0"/>
            </a:endParaRPr>
          </a:p>
          <a:p>
            <a:pPr algn="ctr">
              <a:buNone/>
            </a:pPr>
            <a:r>
              <a:rPr lang="en-US" sz="4000" b="1" dirty="0" smtClean="0">
                <a:solidFill>
                  <a:srgbClr val="00B050"/>
                </a:solidFill>
                <a:latin typeface="Blackadder ITC" pitchFamily="82" charset="0"/>
              </a:rPr>
              <a:t>Hare Krishna  Hare Krishna </a:t>
            </a:r>
          </a:p>
          <a:p>
            <a:pPr algn="ctr">
              <a:buNone/>
            </a:pPr>
            <a:r>
              <a:rPr lang="en-US" sz="4000" b="1" dirty="0" smtClean="0">
                <a:solidFill>
                  <a:srgbClr val="00B050"/>
                </a:solidFill>
                <a:latin typeface="Blackadder ITC" pitchFamily="82" charset="0"/>
              </a:rPr>
              <a:t>Krishna </a:t>
            </a:r>
            <a:r>
              <a:rPr lang="en-US" sz="4000" b="1" dirty="0" err="1" smtClean="0">
                <a:solidFill>
                  <a:srgbClr val="00B050"/>
                </a:solidFill>
                <a:latin typeface="Blackadder ITC" pitchFamily="82" charset="0"/>
              </a:rPr>
              <a:t>Krishna</a:t>
            </a:r>
            <a:r>
              <a:rPr lang="en-US" sz="4000" b="1" dirty="0" smtClean="0">
                <a:solidFill>
                  <a:srgbClr val="00B050"/>
                </a:solidFill>
                <a:latin typeface="Blackadder ITC" pitchFamily="82" charset="0"/>
              </a:rPr>
              <a:t> </a:t>
            </a:r>
          </a:p>
          <a:p>
            <a:pPr algn="ctr">
              <a:buNone/>
            </a:pPr>
            <a:r>
              <a:rPr lang="en-US" sz="4000" b="1" dirty="0" smtClean="0">
                <a:solidFill>
                  <a:srgbClr val="00B050"/>
                </a:solidFill>
                <a:latin typeface="Blackadder ITC" pitchFamily="82" charset="0"/>
              </a:rPr>
              <a:t>Hare </a:t>
            </a:r>
            <a:r>
              <a:rPr lang="en-US" sz="4000" b="1" dirty="0" err="1" smtClean="0">
                <a:solidFill>
                  <a:srgbClr val="00B050"/>
                </a:solidFill>
                <a:latin typeface="Blackadder ITC" pitchFamily="82" charset="0"/>
              </a:rPr>
              <a:t>Hare</a:t>
            </a:r>
            <a:endParaRPr lang="en-US" sz="4000" b="1" dirty="0" smtClean="0">
              <a:solidFill>
                <a:srgbClr val="00B050"/>
              </a:solidFill>
              <a:latin typeface="Blackadder ITC" pitchFamily="82" charset="0"/>
            </a:endParaRPr>
          </a:p>
          <a:p>
            <a:pPr algn="ctr">
              <a:buNone/>
            </a:pPr>
            <a:r>
              <a:rPr lang="en-US" sz="4000" b="1" dirty="0" smtClean="0">
                <a:solidFill>
                  <a:srgbClr val="00B050"/>
                </a:solidFill>
                <a:latin typeface="Blackadder ITC" pitchFamily="82" charset="0"/>
              </a:rPr>
              <a:t>Hare Rama  Hare Rama </a:t>
            </a:r>
          </a:p>
          <a:p>
            <a:pPr algn="ctr">
              <a:buNone/>
            </a:pPr>
            <a:r>
              <a:rPr lang="en-US" sz="4000" b="1" dirty="0" smtClean="0">
                <a:solidFill>
                  <a:srgbClr val="00B050"/>
                </a:solidFill>
                <a:latin typeface="Blackadder ITC" pitchFamily="82" charset="0"/>
              </a:rPr>
              <a:t>Rama </a:t>
            </a:r>
            <a:r>
              <a:rPr lang="en-US" sz="4000" b="1" dirty="0" err="1" smtClean="0">
                <a:solidFill>
                  <a:srgbClr val="00B050"/>
                </a:solidFill>
                <a:latin typeface="Blackadder ITC" pitchFamily="82" charset="0"/>
              </a:rPr>
              <a:t>Rama</a:t>
            </a:r>
            <a:r>
              <a:rPr lang="en-US" sz="4000" b="1" dirty="0" smtClean="0">
                <a:solidFill>
                  <a:srgbClr val="00B050"/>
                </a:solidFill>
                <a:latin typeface="Blackadder ITC" pitchFamily="82" charset="0"/>
              </a:rPr>
              <a:t> </a:t>
            </a:r>
          </a:p>
          <a:p>
            <a:pPr algn="ctr">
              <a:buNone/>
            </a:pPr>
            <a:r>
              <a:rPr lang="en-US" sz="4000" b="1" dirty="0" smtClean="0">
                <a:solidFill>
                  <a:srgbClr val="00B050"/>
                </a:solidFill>
                <a:latin typeface="Blackadder ITC" pitchFamily="82" charset="0"/>
              </a:rPr>
              <a:t>Hare </a:t>
            </a:r>
            <a:r>
              <a:rPr lang="en-US" sz="4000" b="1" dirty="0" err="1" smtClean="0">
                <a:solidFill>
                  <a:srgbClr val="00B050"/>
                </a:solidFill>
                <a:latin typeface="Blackadder ITC" pitchFamily="82" charset="0"/>
              </a:rPr>
              <a:t>Hare</a:t>
            </a:r>
            <a:endParaRPr lang="en-US" sz="2400" dirty="0" smtClean="0">
              <a:solidFill>
                <a:schemeClr val="accent5">
                  <a:lumMod val="75000"/>
                </a:schemeClr>
              </a:solidFill>
              <a:latin typeface="Balaram" pitchFamily="2" charset="0"/>
            </a:endParaRPr>
          </a:p>
          <a:p>
            <a:pPr marL="300355" indent="-174625">
              <a:buNone/>
            </a:pPr>
            <a:endParaRPr lang="en-US" sz="2400" b="1" dirty="0" smtClean="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0"/>
            <a:ext cx="7790688" cy="6705600"/>
          </a:xfrm>
        </p:spPr>
        <p:txBody>
          <a:bodyPr>
            <a:noAutofit/>
          </a:bodyPr>
          <a:lstStyle/>
          <a:p>
            <a:r>
              <a:rPr lang="en-US" sz="2800" b="1" dirty="0" smtClean="0">
                <a:solidFill>
                  <a:srgbClr val="00B050"/>
                </a:solidFill>
                <a:latin typeface="Balaram"/>
              </a:rPr>
              <a:t>This world is compared to a forest fire caused by the cohesion of bamboo bushes. Such a forest fire takes place automatically, for bamboo cohesion occurs without external cause. Similarly, in the material world the wrath of those who want to lord it over material nature interacts, and the fire of war takes place, exhausting the unwanted population</a:t>
            </a:r>
          </a:p>
          <a:p>
            <a:r>
              <a:rPr lang="en-US" sz="2800" b="1" dirty="0" smtClean="0">
                <a:solidFill>
                  <a:srgbClr val="00B050"/>
                </a:solidFill>
                <a:latin typeface="Balaram"/>
              </a:rPr>
              <a:t>The Lord wants His bona fide representative to rule the world. Lord Sri </a:t>
            </a:r>
            <a:r>
              <a:rPr lang="en-US" sz="2800" b="1" dirty="0" err="1" smtClean="0">
                <a:solidFill>
                  <a:srgbClr val="00B050"/>
                </a:solidFill>
                <a:latin typeface="Balaram"/>
              </a:rPr>
              <a:t>Krsna</a:t>
            </a:r>
            <a:r>
              <a:rPr lang="en-US" sz="2800" b="1" dirty="0" smtClean="0">
                <a:solidFill>
                  <a:srgbClr val="00B050"/>
                </a:solidFill>
                <a:latin typeface="Balaram"/>
              </a:rPr>
              <a:t> descended to establish this sort of regime and to kill the unwanted persons who have nothing to do with His plan.</a:t>
            </a:r>
          </a:p>
          <a:p>
            <a:r>
              <a:rPr lang="en-US" sz="2800" b="1" dirty="0" smtClean="0">
                <a:solidFill>
                  <a:srgbClr val="00B050"/>
                </a:solidFill>
                <a:latin typeface="Balaram"/>
              </a:rPr>
              <a:t>The Battle of </a:t>
            </a:r>
            <a:r>
              <a:rPr lang="en-US" sz="2800" b="1" dirty="0" err="1" smtClean="0">
                <a:solidFill>
                  <a:srgbClr val="00B050"/>
                </a:solidFill>
                <a:latin typeface="Balaram"/>
              </a:rPr>
              <a:t>Kuruksetra</a:t>
            </a:r>
            <a:r>
              <a:rPr lang="en-US" sz="2800" b="1" dirty="0" smtClean="0">
                <a:solidFill>
                  <a:srgbClr val="00B050"/>
                </a:solidFill>
                <a:latin typeface="Balaram"/>
              </a:rPr>
              <a:t> was fought according to the plan of the Lord so that undesirable persons could get out of the world and a peaceful kingdom could be established.</a:t>
            </a:r>
            <a:endParaRPr lang="en-US" sz="2800" b="1" dirty="0">
              <a:solidFill>
                <a:srgbClr val="00B050"/>
              </a:solidFill>
              <a:latin typeface="Balaram"/>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effectLst>
                  <a:outerShdw blurRad="38100" dist="38100" dir="2700000" algn="tl">
                    <a:srgbClr val="FFFFFF"/>
                  </a:outerShdw>
                </a:effectLst>
                <a:latin typeface="Balaram" pitchFamily="2" charset="0"/>
              </a:rPr>
              <a:t>SB. 1.10.3</a:t>
            </a:r>
            <a:endParaRPr lang="en-US" sz="4000" dirty="0">
              <a:solidFill>
                <a:srgbClr val="0070C0"/>
              </a:solidFill>
              <a:latin typeface="Balaram" pitchFamily="2" charset="0"/>
            </a:endParaRPr>
          </a:p>
        </p:txBody>
      </p:sp>
      <p:sp>
        <p:nvSpPr>
          <p:cNvPr id="3" name="Content Placeholder 2"/>
          <p:cNvSpPr>
            <a:spLocks noGrp="1"/>
          </p:cNvSpPr>
          <p:nvPr>
            <p:ph idx="1"/>
          </p:nvPr>
        </p:nvSpPr>
        <p:spPr>
          <a:xfrm>
            <a:off x="1143000" y="1143000"/>
            <a:ext cx="8001000" cy="4800600"/>
          </a:xfrm>
        </p:spPr>
        <p:txBody>
          <a:bodyPr>
            <a:noAutofit/>
          </a:bodyPr>
          <a:lstStyle/>
          <a:p>
            <a:pPr>
              <a:buNone/>
            </a:pPr>
            <a:r>
              <a:rPr lang="en-US" sz="4000" b="1" i="1" dirty="0" smtClean="0">
                <a:solidFill>
                  <a:srgbClr val="00B050"/>
                </a:solidFill>
                <a:latin typeface="Balaram"/>
              </a:rPr>
              <a:t>Maharaja </a:t>
            </a:r>
            <a:r>
              <a:rPr lang="en-US" sz="4000" b="1" i="1" dirty="0" err="1" smtClean="0">
                <a:solidFill>
                  <a:srgbClr val="00B050"/>
                </a:solidFill>
                <a:latin typeface="Balaram"/>
              </a:rPr>
              <a:t>Yudhiṣṭhira</a:t>
            </a:r>
            <a:r>
              <a:rPr lang="en-US" sz="4000" b="1" i="1" dirty="0" smtClean="0">
                <a:solidFill>
                  <a:srgbClr val="00B050"/>
                </a:solidFill>
                <a:latin typeface="Balaram"/>
              </a:rPr>
              <a:t>, after being enlightened by what was spoken by </a:t>
            </a:r>
            <a:r>
              <a:rPr lang="en-US" sz="4000" b="1" i="1" dirty="0" err="1" smtClean="0">
                <a:solidFill>
                  <a:srgbClr val="00B050"/>
                </a:solidFill>
                <a:latin typeface="Balaram"/>
              </a:rPr>
              <a:t>Bhiṣmadeva</a:t>
            </a:r>
            <a:r>
              <a:rPr lang="en-US" sz="4000" b="1" i="1" dirty="0" smtClean="0">
                <a:solidFill>
                  <a:srgbClr val="00B050"/>
                </a:solidFill>
                <a:latin typeface="Balaram"/>
              </a:rPr>
              <a:t> and Lord Sri </a:t>
            </a:r>
            <a:r>
              <a:rPr lang="en-US" sz="4000" b="1" i="1" dirty="0" err="1" smtClean="0">
                <a:solidFill>
                  <a:srgbClr val="00B050"/>
                </a:solidFill>
                <a:latin typeface="Balaram"/>
              </a:rPr>
              <a:t>Kṛṣṇa</a:t>
            </a:r>
            <a:r>
              <a:rPr lang="en-US" sz="4000" b="1" i="1" dirty="0" smtClean="0">
                <a:solidFill>
                  <a:srgbClr val="00B050"/>
                </a:solidFill>
                <a:latin typeface="Balaram"/>
              </a:rPr>
              <a:t>, the infallible, engaged himself in matters of perfect knowledge because all his misgivings were eradicated. Thus he ruled over the earth and seas and was followed by his younger brothers.</a:t>
            </a:r>
          </a:p>
          <a:p>
            <a:pPr>
              <a:buNone/>
            </a:pPr>
            <a:endParaRPr lang="en-US" sz="4000" b="1" i="1" dirty="0">
              <a:solidFill>
                <a:srgbClr val="00B050"/>
              </a:solidFill>
              <a:latin typeface="Balaram"/>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705600"/>
          </a:xfrm>
        </p:spPr>
        <p:txBody>
          <a:bodyPr>
            <a:noAutofit/>
          </a:bodyPr>
          <a:lstStyle/>
          <a:p>
            <a:r>
              <a:rPr lang="en-US" sz="3600" b="1" dirty="0" smtClean="0">
                <a:solidFill>
                  <a:srgbClr val="00B050"/>
                </a:solidFill>
                <a:latin typeface="Balaram"/>
              </a:rPr>
              <a:t>Maharaja </a:t>
            </a:r>
            <a:r>
              <a:rPr lang="en-US" sz="3600" b="1" dirty="0" err="1" smtClean="0">
                <a:solidFill>
                  <a:srgbClr val="00B050"/>
                </a:solidFill>
                <a:latin typeface="Balaram"/>
              </a:rPr>
              <a:t>Yudhisthira</a:t>
            </a:r>
            <a:r>
              <a:rPr lang="en-US" sz="3600" b="1" dirty="0" smtClean="0">
                <a:solidFill>
                  <a:srgbClr val="00B050"/>
                </a:solidFill>
                <a:latin typeface="Balaram"/>
              </a:rPr>
              <a:t> was the ideal king or representative of Lord Sri </a:t>
            </a:r>
            <a:r>
              <a:rPr lang="en-US" sz="3600" b="1" dirty="0" err="1" smtClean="0">
                <a:solidFill>
                  <a:srgbClr val="00B050"/>
                </a:solidFill>
                <a:latin typeface="Balaram"/>
              </a:rPr>
              <a:t>Krsna</a:t>
            </a:r>
            <a:r>
              <a:rPr lang="en-US" sz="3600" b="1" dirty="0" smtClean="0">
                <a:solidFill>
                  <a:srgbClr val="00B050"/>
                </a:solidFill>
                <a:latin typeface="Balaram"/>
              </a:rPr>
              <a:t> to rule over the kingdom of earth and was comparable to King </a:t>
            </a:r>
            <a:r>
              <a:rPr lang="en-US" sz="3600" b="1" dirty="0" err="1" smtClean="0">
                <a:solidFill>
                  <a:srgbClr val="00B050"/>
                </a:solidFill>
                <a:latin typeface="Balaram"/>
              </a:rPr>
              <a:t>Indra</a:t>
            </a:r>
            <a:r>
              <a:rPr lang="en-US" sz="3600" b="1" dirty="0" smtClean="0">
                <a:solidFill>
                  <a:srgbClr val="00B050"/>
                </a:solidFill>
                <a:latin typeface="Balaram"/>
              </a:rPr>
              <a:t>, the representative ruler of the heavenly planets.</a:t>
            </a:r>
          </a:p>
          <a:p>
            <a:r>
              <a:rPr lang="en-US" sz="3600" b="1" dirty="0" smtClean="0">
                <a:solidFill>
                  <a:srgbClr val="00B050"/>
                </a:solidFill>
                <a:latin typeface="Balaram"/>
              </a:rPr>
              <a:t>Maharaja </a:t>
            </a:r>
            <a:r>
              <a:rPr lang="en-US" sz="3600" b="1" dirty="0" err="1" smtClean="0">
                <a:solidFill>
                  <a:srgbClr val="00B050"/>
                </a:solidFill>
                <a:latin typeface="Balaram"/>
              </a:rPr>
              <a:t>Yudhisthira</a:t>
            </a:r>
            <a:r>
              <a:rPr lang="en-US" sz="3600" b="1" dirty="0" smtClean="0">
                <a:solidFill>
                  <a:srgbClr val="00B050"/>
                </a:solidFill>
                <a:latin typeface="Balaram"/>
              </a:rPr>
              <a:t> was instructed by </a:t>
            </a:r>
            <a:r>
              <a:rPr lang="en-US" sz="3600" b="1" dirty="0" err="1" smtClean="0">
                <a:solidFill>
                  <a:srgbClr val="00B050"/>
                </a:solidFill>
                <a:latin typeface="Balaram"/>
              </a:rPr>
              <a:t>Bhismadeva</a:t>
            </a:r>
            <a:r>
              <a:rPr lang="en-US" sz="3600" b="1" dirty="0" smtClean="0">
                <a:solidFill>
                  <a:srgbClr val="00B050"/>
                </a:solidFill>
                <a:latin typeface="Balaram"/>
              </a:rPr>
              <a:t> and the infallible Lord also, and therefore he had full knowledge of everything in perfection.</a:t>
            </a:r>
          </a:p>
          <a:p>
            <a:r>
              <a:rPr lang="en-US" sz="3600" b="1" dirty="0" smtClean="0">
                <a:solidFill>
                  <a:srgbClr val="00B050"/>
                </a:solidFill>
                <a:latin typeface="Balaram"/>
              </a:rPr>
              <a:t>It is instructed in the </a:t>
            </a:r>
            <a:r>
              <a:rPr lang="en-US" sz="3600" b="1" dirty="0" err="1" smtClean="0">
                <a:solidFill>
                  <a:srgbClr val="00B050"/>
                </a:solidFill>
                <a:latin typeface="Balaram"/>
              </a:rPr>
              <a:t>sastras</a:t>
            </a:r>
            <a:r>
              <a:rPr lang="en-US" sz="3600" b="1" dirty="0" smtClean="0">
                <a:solidFill>
                  <a:srgbClr val="00B050"/>
                </a:solidFill>
                <a:latin typeface="Balaram"/>
              </a:rPr>
              <a:t> that one should follow the great authority and the infallible Lord without any personal motive and manufactured ideology. Maharaja </a:t>
            </a:r>
            <a:r>
              <a:rPr lang="en-US" sz="3600" b="1" dirty="0" err="1" smtClean="0">
                <a:solidFill>
                  <a:srgbClr val="00B050"/>
                </a:solidFill>
                <a:latin typeface="Balaram"/>
              </a:rPr>
              <a:t>Yudhisthira</a:t>
            </a:r>
            <a:r>
              <a:rPr lang="en-US" sz="3600" b="1" dirty="0" smtClean="0">
                <a:solidFill>
                  <a:srgbClr val="00B050"/>
                </a:solidFill>
                <a:latin typeface="Balaram"/>
              </a:rPr>
              <a:t> had no ideology of his own.</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2683</TotalTime>
  <Words>5397</Words>
  <Application>Microsoft Office PowerPoint</Application>
  <PresentationFormat>On-screen Show (4:3)</PresentationFormat>
  <Paragraphs>215</Paragraphs>
  <Slides>61</Slides>
  <Notes>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Solstice</vt:lpstr>
      <vt:lpstr>Srimad Bhagavtam  Summary  1.10</vt:lpstr>
      <vt:lpstr> SB 1.2.4 </vt:lpstr>
      <vt:lpstr>SB 1.2.18</vt:lpstr>
      <vt:lpstr>SB. 1.10.1</vt:lpstr>
      <vt:lpstr>Slide 5</vt:lpstr>
      <vt:lpstr>SB. 1.10.2</vt:lpstr>
      <vt:lpstr>Slide 7</vt:lpstr>
      <vt:lpstr>SB. 1.10.3</vt:lpstr>
      <vt:lpstr>Slide 9</vt:lpstr>
      <vt:lpstr>SB. 1.10.4</vt:lpstr>
      <vt:lpstr>Slide 11</vt:lpstr>
      <vt:lpstr>SB. 1.10.5-6</vt:lpstr>
      <vt:lpstr>Slide 13</vt:lpstr>
      <vt:lpstr>Slide 14</vt:lpstr>
      <vt:lpstr>SB. 1.10.7-8</vt:lpstr>
      <vt:lpstr>Slide 16</vt:lpstr>
      <vt:lpstr>SB. 1.10.9-10</vt:lpstr>
      <vt:lpstr>Slide 18</vt:lpstr>
      <vt:lpstr>   SB. 1.10.11-12 The intelligent, who have understood the Supreme Lord in association with pure devotees and have become freed from bad materialistic association, can never avoid hearing the glories of the Lord, even though they have heard them only once. How, then, could the Pāṇḍavas tolerate His separation, for they had been intimately associated with His person, seeing Him face to face, touching Him, conversing with Him, and sleeping, sitting and dining with Him?</vt:lpstr>
      <vt:lpstr>Slide 20</vt:lpstr>
      <vt:lpstr>SB. 1.10.13</vt:lpstr>
      <vt:lpstr>All Attractive – Sri Krishna</vt:lpstr>
      <vt:lpstr>SB. 1.10.14-15</vt:lpstr>
      <vt:lpstr>Devotees love for Krishna</vt:lpstr>
      <vt:lpstr>SB. 1.10.16</vt:lpstr>
      <vt:lpstr>Shyness</vt:lpstr>
      <vt:lpstr>Shyness</vt:lpstr>
      <vt:lpstr>SB. 1.10.17-18</vt:lpstr>
      <vt:lpstr>Material Opulences – Nature’s gift</vt:lpstr>
      <vt:lpstr>SB. 1.10.19</vt:lpstr>
      <vt:lpstr>Lord Krishna’s absolute nature</vt:lpstr>
      <vt:lpstr>SB. 1.10.20</vt:lpstr>
      <vt:lpstr>Prayers of the devotee</vt:lpstr>
      <vt:lpstr>SB. 1.10.21</vt:lpstr>
      <vt:lpstr>Slide 35</vt:lpstr>
      <vt:lpstr>[SB 1.10.22]  </vt:lpstr>
      <vt:lpstr>Slide 37</vt:lpstr>
      <vt:lpstr>[SB 1.10.23 ] </vt:lpstr>
      <vt:lpstr>Slide 39</vt:lpstr>
      <vt:lpstr>[SB 1.10.24 ] </vt:lpstr>
      <vt:lpstr>Slide 41</vt:lpstr>
      <vt:lpstr>[SB 1.10.25] </vt:lpstr>
      <vt:lpstr>Slide 43</vt:lpstr>
      <vt:lpstr>[SB 1.10.26] </vt:lpstr>
      <vt:lpstr>Slide 45</vt:lpstr>
      <vt:lpstr>[SB 1.10.27] </vt:lpstr>
      <vt:lpstr>Slide 47</vt:lpstr>
      <vt:lpstr>[SB 1.10.28] </vt:lpstr>
      <vt:lpstr>[SB 1.10.29] </vt:lpstr>
      <vt:lpstr>[SB 1.10.30] </vt:lpstr>
      <vt:lpstr>Slide 51</vt:lpstr>
      <vt:lpstr>Slide 52</vt:lpstr>
      <vt:lpstr>Slide 53</vt:lpstr>
      <vt:lpstr>[SB 1.10.31-32] </vt:lpstr>
      <vt:lpstr>[SB 1.10.33-34-35] </vt:lpstr>
      <vt:lpstr>Slide 56</vt:lpstr>
      <vt:lpstr>[SB 1.10.36] </vt:lpstr>
      <vt:lpstr>Slide 58</vt:lpstr>
      <vt:lpstr>Slide 59</vt:lpstr>
      <vt:lpstr>Slide 60</vt:lpstr>
      <vt:lpstr>Slide 61</vt:lpstr>
    </vt:vector>
  </TitlesOfParts>
  <Company>Precor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Srimad Bhagavtam 1.2.18-1.1.21</dc:title>
  <dc:creator>Administrator</dc:creator>
  <cp:lastModifiedBy>Precor Inc.</cp:lastModifiedBy>
  <cp:revision>188</cp:revision>
  <dcterms:created xsi:type="dcterms:W3CDTF">2010-04-10T20:26:21Z</dcterms:created>
  <dcterms:modified xsi:type="dcterms:W3CDTF">2011-11-12T17:15:35Z</dcterms:modified>
</cp:coreProperties>
</file>